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1.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4.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5.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66.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67.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68.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9.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theme/theme70.xml" ContentType="application/vnd.openxmlformats-officedocument.theme+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71.xml" ContentType="application/vnd.openxmlformats-officedocument.theme+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72.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73.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74.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75.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76.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77.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78.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theme/theme79.xml" ContentType="application/vnd.openxmlformats-officedocument.theme+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theme/theme80.xml" ContentType="application/vnd.openxmlformats-officedocument.theme+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theme/theme81.xml" ContentType="application/vnd.openxmlformats-officedocument.theme+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theme/theme82.xml" ContentType="application/vnd.openxmlformats-officedocument.theme+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theme/theme83.xml" ContentType="application/vnd.openxmlformats-officedocument.theme+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theme/theme84.xml" ContentType="application/vnd.openxmlformats-officedocument.theme+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theme/theme85.xml" ContentType="application/vnd.openxmlformats-officedocument.theme+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theme/theme86.xml" ContentType="application/vnd.openxmlformats-officedocument.theme+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theme/theme87.xml" ContentType="application/vnd.openxmlformats-officedocument.theme+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theme/theme88.xml" ContentType="application/vnd.openxmlformats-officedocument.theme+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theme/theme89.xml" ContentType="application/vnd.openxmlformats-officedocument.theme+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theme/theme90.xml" ContentType="application/vnd.openxmlformats-officedocument.theme+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theme/theme91.xml" ContentType="application/vnd.openxmlformats-officedocument.theme+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theme/theme92.xml" ContentType="application/vnd.openxmlformats-officedocument.theme+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theme/theme93.xml" ContentType="application/vnd.openxmlformats-officedocument.theme+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theme/theme94.xml" ContentType="application/vnd.openxmlformats-officedocument.theme+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theme/theme95.xml" ContentType="application/vnd.openxmlformats-officedocument.theme+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theme/theme96.xml" ContentType="application/vnd.openxmlformats-officedocument.theme+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theme/theme97.xml" ContentType="application/vnd.openxmlformats-officedocument.theme+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theme/theme98.xml" ContentType="application/vnd.openxmlformats-officedocument.theme+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theme/theme99.xml" ContentType="application/vnd.openxmlformats-officedocument.theme+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theme/theme100.xml" ContentType="application/vnd.openxmlformats-officedocument.theme+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theme/theme101.xml" ContentType="application/vnd.openxmlformats-officedocument.theme+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theme/theme102.xml" ContentType="application/vnd.openxmlformats-officedocument.theme+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theme/theme103.xml" ContentType="application/vnd.openxmlformats-officedocument.theme+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theme/theme104.xml" ContentType="application/vnd.openxmlformats-officedocument.theme+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theme/theme105.xml" ContentType="application/vnd.openxmlformats-officedocument.theme+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theme/theme106.xml" ContentType="application/vnd.openxmlformats-officedocument.theme+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theme/theme107.xml" ContentType="application/vnd.openxmlformats-officedocument.theme+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theme/theme108.xml" ContentType="application/vnd.openxmlformats-officedocument.theme+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theme/theme109.xml" ContentType="application/vnd.openxmlformats-officedocument.theme+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theme/theme110.xml" ContentType="application/vnd.openxmlformats-officedocument.theme+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theme/theme111.xml" ContentType="application/vnd.openxmlformats-officedocument.theme+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theme/theme112.xml" ContentType="application/vnd.openxmlformats-officedocument.theme+xml"/>
  <Override PartName="/ppt/theme/theme1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 id="2147483676" r:id="rId29"/>
    <p:sldMasterId id="2147483677" r:id="rId30"/>
    <p:sldMasterId id="2147483678" r:id="rId31"/>
    <p:sldMasterId id="2147483679" r:id="rId32"/>
    <p:sldMasterId id="2147483680" r:id="rId33"/>
    <p:sldMasterId id="2147483681" r:id="rId34"/>
    <p:sldMasterId id="2147483682" r:id="rId35"/>
    <p:sldMasterId id="2147483683" r:id="rId36"/>
    <p:sldMasterId id="2147483684" r:id="rId37"/>
    <p:sldMasterId id="2147483685" r:id="rId38"/>
    <p:sldMasterId id="2147483686" r:id="rId39"/>
    <p:sldMasterId id="2147483687" r:id="rId40"/>
    <p:sldMasterId id="2147483688" r:id="rId41"/>
    <p:sldMasterId id="2147483689" r:id="rId42"/>
    <p:sldMasterId id="2147483690" r:id="rId43"/>
    <p:sldMasterId id="2147483691" r:id="rId44"/>
    <p:sldMasterId id="2147483692" r:id="rId45"/>
    <p:sldMasterId id="2147483693" r:id="rId46"/>
    <p:sldMasterId id="2147483694" r:id="rId47"/>
    <p:sldMasterId id="2147483695" r:id="rId48"/>
    <p:sldMasterId id="2147483696" r:id="rId49"/>
    <p:sldMasterId id="2147483697" r:id="rId50"/>
    <p:sldMasterId id="2147483698" r:id="rId51"/>
    <p:sldMasterId id="2147483699" r:id="rId52"/>
    <p:sldMasterId id="2147483700" r:id="rId53"/>
    <p:sldMasterId id="2147483701" r:id="rId54"/>
    <p:sldMasterId id="2147483702" r:id="rId55"/>
    <p:sldMasterId id="2147483703" r:id="rId56"/>
    <p:sldMasterId id="2147483704" r:id="rId57"/>
    <p:sldMasterId id="2147483705" r:id="rId58"/>
    <p:sldMasterId id="2147483706" r:id="rId59"/>
    <p:sldMasterId id="2147483707" r:id="rId60"/>
    <p:sldMasterId id="2147483708" r:id="rId61"/>
    <p:sldMasterId id="2147483709" r:id="rId62"/>
    <p:sldMasterId id="2147483710" r:id="rId63"/>
    <p:sldMasterId id="2147483711" r:id="rId64"/>
    <p:sldMasterId id="2147483712" r:id="rId65"/>
    <p:sldMasterId id="2147483713" r:id="rId66"/>
    <p:sldMasterId id="2147483714" r:id="rId67"/>
    <p:sldMasterId id="2147483715" r:id="rId68"/>
    <p:sldMasterId id="2147483716" r:id="rId69"/>
    <p:sldMasterId id="2147483717" r:id="rId70"/>
    <p:sldMasterId id="2147483718" r:id="rId71"/>
    <p:sldMasterId id="2147483719" r:id="rId72"/>
    <p:sldMasterId id="2147483720" r:id="rId73"/>
    <p:sldMasterId id="2147483721" r:id="rId74"/>
    <p:sldMasterId id="2147483722" r:id="rId75"/>
    <p:sldMasterId id="2147483723" r:id="rId76"/>
    <p:sldMasterId id="2147483724" r:id="rId77"/>
    <p:sldMasterId id="2147483725" r:id="rId78"/>
    <p:sldMasterId id="2147483726" r:id="rId79"/>
    <p:sldMasterId id="2147483727" r:id="rId80"/>
    <p:sldMasterId id="2147483728" r:id="rId81"/>
    <p:sldMasterId id="2147483729" r:id="rId82"/>
    <p:sldMasterId id="2147483730" r:id="rId83"/>
    <p:sldMasterId id="2147483731" r:id="rId84"/>
    <p:sldMasterId id="2147483732" r:id="rId85"/>
    <p:sldMasterId id="2147483733" r:id="rId86"/>
    <p:sldMasterId id="2147483734" r:id="rId87"/>
    <p:sldMasterId id="2147483735" r:id="rId88"/>
    <p:sldMasterId id="2147483736" r:id="rId89"/>
    <p:sldMasterId id="2147483737" r:id="rId90"/>
    <p:sldMasterId id="2147483738" r:id="rId91"/>
    <p:sldMasterId id="2147483739" r:id="rId92"/>
    <p:sldMasterId id="2147483740" r:id="rId93"/>
    <p:sldMasterId id="2147483741" r:id="rId94"/>
    <p:sldMasterId id="2147483742" r:id="rId95"/>
    <p:sldMasterId id="2147483743" r:id="rId96"/>
    <p:sldMasterId id="2147483744" r:id="rId97"/>
    <p:sldMasterId id="2147483745" r:id="rId98"/>
    <p:sldMasterId id="2147483746" r:id="rId99"/>
    <p:sldMasterId id="2147483747" r:id="rId100"/>
    <p:sldMasterId id="2147483748" r:id="rId101"/>
    <p:sldMasterId id="2147483749" r:id="rId102"/>
    <p:sldMasterId id="2147483750" r:id="rId103"/>
    <p:sldMasterId id="2147483751" r:id="rId104"/>
    <p:sldMasterId id="2147483752" r:id="rId105"/>
    <p:sldMasterId id="2147483753" r:id="rId106"/>
    <p:sldMasterId id="2147483754" r:id="rId107"/>
    <p:sldMasterId id="2147483755" r:id="rId108"/>
    <p:sldMasterId id="2147483756" r:id="rId109"/>
    <p:sldMasterId id="2147483757" r:id="rId110"/>
    <p:sldMasterId id="2147483758" r:id="rId111"/>
    <p:sldMasterId id="2147483759" r:id="rId112"/>
  </p:sldMasterIdLst>
  <p:notesMasterIdLst>
    <p:notesMasterId r:id="rId173"/>
  </p:notesMasterIdLst>
  <p:sldIdLst>
    <p:sldId id="256" r:id="rId113"/>
    <p:sldId id="268" r:id="rId114"/>
    <p:sldId id="277" r:id="rId115"/>
    <p:sldId id="260" r:id="rId116"/>
    <p:sldId id="293" r:id="rId117"/>
    <p:sldId id="314" r:id="rId118"/>
    <p:sldId id="296" r:id="rId119"/>
    <p:sldId id="297" r:id="rId120"/>
    <p:sldId id="315" r:id="rId121"/>
    <p:sldId id="299" r:id="rId122"/>
    <p:sldId id="337" r:id="rId123"/>
    <p:sldId id="340" r:id="rId124"/>
    <p:sldId id="257" r:id="rId125"/>
    <p:sldId id="265" r:id="rId126"/>
    <p:sldId id="275" r:id="rId127"/>
    <p:sldId id="261" r:id="rId128"/>
    <p:sldId id="267" r:id="rId129"/>
    <p:sldId id="284" r:id="rId130"/>
    <p:sldId id="259" r:id="rId131"/>
    <p:sldId id="276" r:id="rId132"/>
    <p:sldId id="264" r:id="rId133"/>
    <p:sldId id="309" r:id="rId134"/>
    <p:sldId id="285" r:id="rId135"/>
    <p:sldId id="286" r:id="rId136"/>
    <p:sldId id="287" r:id="rId137"/>
    <p:sldId id="288" r:id="rId138"/>
    <p:sldId id="289" r:id="rId139"/>
    <p:sldId id="346" r:id="rId140"/>
    <p:sldId id="348" r:id="rId141"/>
    <p:sldId id="353" r:id="rId142"/>
    <p:sldId id="354" r:id="rId143"/>
    <p:sldId id="351" r:id="rId144"/>
    <p:sldId id="310" r:id="rId145"/>
    <p:sldId id="332" r:id="rId146"/>
    <p:sldId id="325" r:id="rId147"/>
    <p:sldId id="326" r:id="rId148"/>
    <p:sldId id="292" r:id="rId149"/>
    <p:sldId id="328" r:id="rId150"/>
    <p:sldId id="333" r:id="rId151"/>
    <p:sldId id="334" r:id="rId152"/>
    <p:sldId id="338" r:id="rId153"/>
    <p:sldId id="335" r:id="rId154"/>
    <p:sldId id="272" r:id="rId155"/>
    <p:sldId id="319" r:id="rId156"/>
    <p:sldId id="320" r:id="rId157"/>
    <p:sldId id="262" r:id="rId158"/>
    <p:sldId id="263" r:id="rId159"/>
    <p:sldId id="266" r:id="rId160"/>
    <p:sldId id="269" r:id="rId161"/>
    <p:sldId id="282" r:id="rId162"/>
    <p:sldId id="283" r:id="rId163"/>
    <p:sldId id="294" r:id="rId164"/>
    <p:sldId id="295" r:id="rId165"/>
    <p:sldId id="345" r:id="rId166"/>
    <p:sldId id="301" r:id="rId167"/>
    <p:sldId id="302" r:id="rId168"/>
    <p:sldId id="305" r:id="rId169"/>
    <p:sldId id="307" r:id="rId170"/>
    <p:sldId id="355" r:id="rId171"/>
    <p:sldId id="278" r:id="rId172"/>
  </p:sldIdLst>
  <p:sldSz cx="10160000" cy="7620000"/>
  <p:notesSz cx="6858000" cy="9144000"/>
  <p:defaultTextStyle>
    <a:defPPr>
      <a:defRPr lang="en-US"/>
    </a:defPPr>
    <a:lvl1pPr algn="l" rtl="0" fontAlgn="base">
      <a:spcBef>
        <a:spcPct val="0"/>
      </a:spcBef>
      <a:spcAft>
        <a:spcPct val="0"/>
      </a:spcAft>
      <a:defRPr sz="1200" kern="1200">
        <a:solidFill>
          <a:srgbClr val="3A2720"/>
        </a:solidFill>
        <a:latin typeface="Papyrus" charset="0"/>
        <a:ea typeface="PingFang SC Regular" charset="0"/>
        <a:cs typeface="PingFang SC Regular" charset="0"/>
        <a:sym typeface="Papyrus" charset="0"/>
      </a:defRPr>
    </a:lvl1pPr>
    <a:lvl2pPr marL="457200" algn="l" rtl="0" fontAlgn="base">
      <a:spcBef>
        <a:spcPct val="0"/>
      </a:spcBef>
      <a:spcAft>
        <a:spcPct val="0"/>
      </a:spcAft>
      <a:defRPr sz="1200" kern="1200">
        <a:solidFill>
          <a:srgbClr val="3A2720"/>
        </a:solidFill>
        <a:latin typeface="Papyrus" charset="0"/>
        <a:ea typeface="PingFang SC Regular" charset="0"/>
        <a:cs typeface="PingFang SC Regular" charset="0"/>
        <a:sym typeface="Papyrus" charset="0"/>
      </a:defRPr>
    </a:lvl2pPr>
    <a:lvl3pPr marL="914400" algn="l" rtl="0" fontAlgn="base">
      <a:spcBef>
        <a:spcPct val="0"/>
      </a:spcBef>
      <a:spcAft>
        <a:spcPct val="0"/>
      </a:spcAft>
      <a:defRPr sz="1200" kern="1200">
        <a:solidFill>
          <a:srgbClr val="3A2720"/>
        </a:solidFill>
        <a:latin typeface="Papyrus" charset="0"/>
        <a:ea typeface="PingFang SC Regular" charset="0"/>
        <a:cs typeface="PingFang SC Regular" charset="0"/>
        <a:sym typeface="Papyrus" charset="0"/>
      </a:defRPr>
    </a:lvl3pPr>
    <a:lvl4pPr marL="1371600" algn="l" rtl="0" fontAlgn="base">
      <a:spcBef>
        <a:spcPct val="0"/>
      </a:spcBef>
      <a:spcAft>
        <a:spcPct val="0"/>
      </a:spcAft>
      <a:defRPr sz="1200" kern="1200">
        <a:solidFill>
          <a:srgbClr val="3A2720"/>
        </a:solidFill>
        <a:latin typeface="Papyrus" charset="0"/>
        <a:ea typeface="PingFang SC Regular" charset="0"/>
        <a:cs typeface="PingFang SC Regular" charset="0"/>
        <a:sym typeface="Papyrus" charset="0"/>
      </a:defRPr>
    </a:lvl4pPr>
    <a:lvl5pPr marL="1828800" algn="l" rtl="0" fontAlgn="base">
      <a:spcBef>
        <a:spcPct val="0"/>
      </a:spcBef>
      <a:spcAft>
        <a:spcPct val="0"/>
      </a:spcAft>
      <a:defRPr sz="1200" kern="1200">
        <a:solidFill>
          <a:srgbClr val="3A2720"/>
        </a:solidFill>
        <a:latin typeface="Papyrus" charset="0"/>
        <a:ea typeface="PingFang SC Regular" charset="0"/>
        <a:cs typeface="PingFang SC Regular" charset="0"/>
        <a:sym typeface="Papyrus" charset="0"/>
      </a:defRPr>
    </a:lvl5pPr>
    <a:lvl6pPr marL="2286000" algn="l" defTabSz="457200" rtl="0" eaLnBrk="1" latinLnBrk="0" hangingPunct="1">
      <a:defRPr sz="1200" kern="1200">
        <a:solidFill>
          <a:srgbClr val="3A2720"/>
        </a:solidFill>
        <a:latin typeface="Papyrus" charset="0"/>
        <a:ea typeface="PingFang SC Regular" charset="0"/>
        <a:cs typeface="PingFang SC Regular" charset="0"/>
        <a:sym typeface="Papyrus" charset="0"/>
      </a:defRPr>
    </a:lvl6pPr>
    <a:lvl7pPr marL="2743200" algn="l" defTabSz="457200" rtl="0" eaLnBrk="1" latinLnBrk="0" hangingPunct="1">
      <a:defRPr sz="1200" kern="1200">
        <a:solidFill>
          <a:srgbClr val="3A2720"/>
        </a:solidFill>
        <a:latin typeface="Papyrus" charset="0"/>
        <a:ea typeface="PingFang SC Regular" charset="0"/>
        <a:cs typeface="PingFang SC Regular" charset="0"/>
        <a:sym typeface="Papyrus" charset="0"/>
      </a:defRPr>
    </a:lvl7pPr>
    <a:lvl8pPr marL="3200400" algn="l" defTabSz="457200" rtl="0" eaLnBrk="1" latinLnBrk="0" hangingPunct="1">
      <a:defRPr sz="1200" kern="1200">
        <a:solidFill>
          <a:srgbClr val="3A2720"/>
        </a:solidFill>
        <a:latin typeface="Papyrus" charset="0"/>
        <a:ea typeface="PingFang SC Regular" charset="0"/>
        <a:cs typeface="PingFang SC Regular" charset="0"/>
        <a:sym typeface="Papyrus" charset="0"/>
      </a:defRPr>
    </a:lvl8pPr>
    <a:lvl9pPr marL="3657600" algn="l" defTabSz="457200" rtl="0" eaLnBrk="1" latinLnBrk="0" hangingPunct="1">
      <a:defRPr sz="1200" kern="1200">
        <a:solidFill>
          <a:srgbClr val="3A2720"/>
        </a:solidFill>
        <a:latin typeface="Papyrus" charset="0"/>
        <a:ea typeface="PingFang SC Regular" charset="0"/>
        <a:cs typeface="PingFang SC Regular" charset="0"/>
        <a:sym typeface="Papyru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5" d="100"/>
          <a:sy n="95" d="100"/>
        </p:scale>
        <p:origin x="-624" y="-96"/>
      </p:cViewPr>
      <p:guideLst>
        <p:guide orient="horz" pos="2400"/>
        <p:guide pos="32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30.xml"/><Relationship Id="rId143" Type="http://schemas.openxmlformats.org/officeDocument/2006/relationships/slide" Target="slides/slide31.xml"/><Relationship Id="rId144" Type="http://schemas.openxmlformats.org/officeDocument/2006/relationships/slide" Target="slides/slide32.xml"/><Relationship Id="rId145" Type="http://schemas.openxmlformats.org/officeDocument/2006/relationships/slide" Target="slides/slide33.xml"/><Relationship Id="rId146" Type="http://schemas.openxmlformats.org/officeDocument/2006/relationships/slide" Target="slides/slide34.xml"/><Relationship Id="rId147" Type="http://schemas.openxmlformats.org/officeDocument/2006/relationships/slide" Target="slides/slide35.xml"/><Relationship Id="rId148" Type="http://schemas.openxmlformats.org/officeDocument/2006/relationships/slide" Target="slides/slide36.xml"/><Relationship Id="rId149" Type="http://schemas.openxmlformats.org/officeDocument/2006/relationships/slide" Target="slides/slide37.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10" Type="http://schemas.openxmlformats.org/officeDocument/2006/relationships/slideMaster" Target="slideMasters/slideMaster110.xml"/><Relationship Id="rId111" Type="http://schemas.openxmlformats.org/officeDocument/2006/relationships/slideMaster" Target="slideMasters/slideMaster111.xml"/><Relationship Id="rId112" Type="http://schemas.openxmlformats.org/officeDocument/2006/relationships/slideMaster" Target="slideMasters/slideMaster112.xml"/><Relationship Id="rId113" Type="http://schemas.openxmlformats.org/officeDocument/2006/relationships/slide" Target="slides/slide1.xml"/><Relationship Id="rId114" Type="http://schemas.openxmlformats.org/officeDocument/2006/relationships/slide" Target="slides/slide2.xml"/><Relationship Id="rId115" Type="http://schemas.openxmlformats.org/officeDocument/2006/relationships/slide" Target="slides/slide3.xml"/><Relationship Id="rId116" Type="http://schemas.openxmlformats.org/officeDocument/2006/relationships/slide" Target="slides/slide4.xml"/><Relationship Id="rId117" Type="http://schemas.openxmlformats.org/officeDocument/2006/relationships/slide" Target="slides/slide5.xml"/><Relationship Id="rId118" Type="http://schemas.openxmlformats.org/officeDocument/2006/relationships/slide" Target="slides/slide6.xml"/><Relationship Id="rId119" Type="http://schemas.openxmlformats.org/officeDocument/2006/relationships/slide" Target="slides/slide7.xml"/><Relationship Id="rId150" Type="http://schemas.openxmlformats.org/officeDocument/2006/relationships/slide" Target="slides/slide38.xml"/><Relationship Id="rId151" Type="http://schemas.openxmlformats.org/officeDocument/2006/relationships/slide" Target="slides/slide39.xml"/><Relationship Id="rId152" Type="http://schemas.openxmlformats.org/officeDocument/2006/relationships/slide" Target="slides/slide4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41.xml"/><Relationship Id="rId154" Type="http://schemas.openxmlformats.org/officeDocument/2006/relationships/slide" Target="slides/slide42.xml"/><Relationship Id="rId155" Type="http://schemas.openxmlformats.org/officeDocument/2006/relationships/slide" Target="slides/slide43.xml"/><Relationship Id="rId156" Type="http://schemas.openxmlformats.org/officeDocument/2006/relationships/slide" Target="slides/slide44.xml"/><Relationship Id="rId157" Type="http://schemas.openxmlformats.org/officeDocument/2006/relationships/slide" Target="slides/slide45.xml"/><Relationship Id="rId158" Type="http://schemas.openxmlformats.org/officeDocument/2006/relationships/slide" Target="slides/slide46.xml"/><Relationship Id="rId159" Type="http://schemas.openxmlformats.org/officeDocument/2006/relationships/slide" Target="slides/slide47.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120" Type="http://schemas.openxmlformats.org/officeDocument/2006/relationships/slide" Target="slides/slide8.xml"/><Relationship Id="rId121" Type="http://schemas.openxmlformats.org/officeDocument/2006/relationships/slide" Target="slides/slide9.xml"/><Relationship Id="rId122" Type="http://schemas.openxmlformats.org/officeDocument/2006/relationships/slide" Target="slides/slide10.xml"/><Relationship Id="rId123" Type="http://schemas.openxmlformats.org/officeDocument/2006/relationships/slide" Target="slides/slide11.xml"/><Relationship Id="rId124" Type="http://schemas.openxmlformats.org/officeDocument/2006/relationships/slide" Target="slides/slide12.xml"/><Relationship Id="rId125" Type="http://schemas.openxmlformats.org/officeDocument/2006/relationships/slide" Target="slides/slide13.xml"/><Relationship Id="rId126" Type="http://schemas.openxmlformats.org/officeDocument/2006/relationships/slide" Target="slides/slide14.xml"/><Relationship Id="rId127" Type="http://schemas.openxmlformats.org/officeDocument/2006/relationships/slide" Target="slides/slide15.xml"/><Relationship Id="rId128" Type="http://schemas.openxmlformats.org/officeDocument/2006/relationships/slide" Target="slides/slide16.xml"/><Relationship Id="rId129" Type="http://schemas.openxmlformats.org/officeDocument/2006/relationships/slide" Target="slides/slide17.xml"/><Relationship Id="rId160" Type="http://schemas.openxmlformats.org/officeDocument/2006/relationships/slide" Target="slides/slide48.xml"/><Relationship Id="rId161" Type="http://schemas.openxmlformats.org/officeDocument/2006/relationships/slide" Target="slides/slide49.xml"/><Relationship Id="rId162" Type="http://schemas.openxmlformats.org/officeDocument/2006/relationships/slide" Target="slides/slide5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51.xml"/><Relationship Id="rId164" Type="http://schemas.openxmlformats.org/officeDocument/2006/relationships/slide" Target="slides/slide52.xml"/><Relationship Id="rId165" Type="http://schemas.openxmlformats.org/officeDocument/2006/relationships/slide" Target="slides/slide53.xml"/><Relationship Id="rId166" Type="http://schemas.openxmlformats.org/officeDocument/2006/relationships/slide" Target="slides/slide54.xml"/><Relationship Id="rId167" Type="http://schemas.openxmlformats.org/officeDocument/2006/relationships/slide" Target="slides/slide55.xml"/><Relationship Id="rId168" Type="http://schemas.openxmlformats.org/officeDocument/2006/relationships/slide" Target="slides/slide56.xml"/><Relationship Id="rId169" Type="http://schemas.openxmlformats.org/officeDocument/2006/relationships/slide" Target="slides/slide57.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30" Type="http://schemas.openxmlformats.org/officeDocument/2006/relationships/slide" Target="slides/slide18.xml"/><Relationship Id="rId131" Type="http://schemas.openxmlformats.org/officeDocument/2006/relationships/slide" Target="slides/slide19.xml"/><Relationship Id="rId132" Type="http://schemas.openxmlformats.org/officeDocument/2006/relationships/slide" Target="slides/slide20.xml"/><Relationship Id="rId133" Type="http://schemas.openxmlformats.org/officeDocument/2006/relationships/slide" Target="slides/slide21.xml"/><Relationship Id="rId134" Type="http://schemas.openxmlformats.org/officeDocument/2006/relationships/slide" Target="slides/slide22.xml"/><Relationship Id="rId135" Type="http://schemas.openxmlformats.org/officeDocument/2006/relationships/slide" Target="slides/slide23.xml"/><Relationship Id="rId136" Type="http://schemas.openxmlformats.org/officeDocument/2006/relationships/slide" Target="slides/slide24.xml"/><Relationship Id="rId137" Type="http://schemas.openxmlformats.org/officeDocument/2006/relationships/slide" Target="slides/slide25.xml"/><Relationship Id="rId138" Type="http://schemas.openxmlformats.org/officeDocument/2006/relationships/slide" Target="slides/slide26.xml"/><Relationship Id="rId139" Type="http://schemas.openxmlformats.org/officeDocument/2006/relationships/slide" Target="slides/slide27.xml"/><Relationship Id="rId170" Type="http://schemas.openxmlformats.org/officeDocument/2006/relationships/slide" Target="slides/slide58.xml"/><Relationship Id="rId171" Type="http://schemas.openxmlformats.org/officeDocument/2006/relationships/slide" Target="slides/slide59.xml"/><Relationship Id="rId172" Type="http://schemas.openxmlformats.org/officeDocument/2006/relationships/slide" Target="slides/slide60.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notesMaster" Target="notesMasters/notesMaster1.xml"/><Relationship Id="rId174" Type="http://schemas.openxmlformats.org/officeDocument/2006/relationships/printerSettings" Target="printerSettings/printerSettings1.bin"/><Relationship Id="rId175" Type="http://schemas.openxmlformats.org/officeDocument/2006/relationships/presProps" Target="presProps.xml"/><Relationship Id="rId176" Type="http://schemas.openxmlformats.org/officeDocument/2006/relationships/viewProps" Target="viewProps.xml"/><Relationship Id="rId177" Type="http://schemas.openxmlformats.org/officeDocument/2006/relationships/theme" Target="theme/theme1.xml"/><Relationship Id="rId178" Type="http://schemas.openxmlformats.org/officeDocument/2006/relationships/tableStyles" Target="tableStyles.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Master" Target="slideMasters/slideMaster100.xml"/><Relationship Id="rId101" Type="http://schemas.openxmlformats.org/officeDocument/2006/relationships/slideMaster" Target="slideMasters/slideMaster101.xml"/><Relationship Id="rId102" Type="http://schemas.openxmlformats.org/officeDocument/2006/relationships/slideMaster" Target="slideMasters/slideMaster102.xml"/><Relationship Id="rId103" Type="http://schemas.openxmlformats.org/officeDocument/2006/relationships/slideMaster" Target="slideMasters/slideMaster103.xml"/><Relationship Id="rId104" Type="http://schemas.openxmlformats.org/officeDocument/2006/relationships/slideMaster" Target="slideMasters/slideMaster104.xml"/><Relationship Id="rId105" Type="http://schemas.openxmlformats.org/officeDocument/2006/relationships/slideMaster" Target="slideMasters/slideMaster105.xml"/><Relationship Id="rId106" Type="http://schemas.openxmlformats.org/officeDocument/2006/relationships/slideMaster" Target="slideMasters/slideMaster106.xml"/><Relationship Id="rId107" Type="http://schemas.openxmlformats.org/officeDocument/2006/relationships/slideMaster" Target="slideMasters/slideMaster107.xml"/><Relationship Id="rId108" Type="http://schemas.openxmlformats.org/officeDocument/2006/relationships/slideMaster" Target="slideMasters/slideMaster108.xml"/><Relationship Id="rId109" Type="http://schemas.openxmlformats.org/officeDocument/2006/relationships/slideMaster" Target="slideMasters/slideMaster109.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28.xml"/><Relationship Id="rId141"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7"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21858"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4099924820"/>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Papyrus"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Papyrus"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Papyrus"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Papyrus"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Papyru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Grp="1" noRot="1" noChangeAspect="1" noChangeArrowheads="1"/>
          </p:cNvSpPr>
          <p:nvPr>
            <p:ph type="sldImg"/>
          </p:nvPr>
        </p:nvSpPr>
        <p:spPr>
          <a:solidFill>
            <a:srgbClr val="FFFFFF"/>
          </a:solidFill>
          <a:ln/>
        </p:spPr>
      </p:sp>
      <p:sp>
        <p:nvSpPr>
          <p:cNvPr id="122882" name="Rectangle 2"/>
          <p:cNvSpPr>
            <a:spLocks noGrp="1" noChangeArrowheads="1"/>
          </p:cNvSpPr>
          <p:nvPr>
            <p:ph type="body" idx="1"/>
          </p:nvPr>
        </p:nvSpPr>
        <p:spPr>
          <a:ln/>
        </p:spPr>
        <p:txBody>
          <a:bodyPr/>
          <a:lstStyle/>
          <a:p>
            <a:pPr eaLnBrk="1" hangingPunct="1">
              <a:defRPr/>
            </a:pPr>
            <a:r>
              <a:rPr lang="en-US" smtClean="0">
                <a:latin typeface="Lucida Grande" charset="0"/>
                <a:cs typeface="Lucida Grande" charset="0"/>
                <a:sym typeface="Lucida Grande" charset="0"/>
              </a:rPr>
              <a:t>• All of these drawings are my own.  (Ken)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Grp="1" noRot="1" noChangeAspect="1" noChangeArrowheads="1"/>
          </p:cNvSpPr>
          <p:nvPr>
            <p:ph type="sldImg"/>
          </p:nvPr>
        </p:nvSpPr>
        <p:spPr>
          <a:solidFill>
            <a:srgbClr val="FFFFFF"/>
          </a:solidFill>
          <a:ln/>
        </p:spPr>
      </p:sp>
      <p:sp>
        <p:nvSpPr>
          <p:cNvPr id="124930" name="Rectangle 2"/>
          <p:cNvSpPr>
            <a:spLocks noGrp="1" noChangeArrowheads="1"/>
          </p:cNvSpPr>
          <p:nvPr>
            <p:ph type="body" idx="1"/>
          </p:nvPr>
        </p:nvSpPr>
        <p:spPr>
          <a:ln/>
        </p:spPr>
        <p:txBody>
          <a:bodyPr/>
          <a:lstStyle/>
          <a:p>
            <a:pPr eaLnBrk="1" hangingPunct="1">
              <a:defRPr/>
            </a:pPr>
            <a:r>
              <a:rPr lang="en-US" sz="1500" b="1" smtClean="0">
                <a:latin typeface="Lucida Grande" charset="0"/>
                <a:cs typeface="Lucida Grande" charset="0"/>
                <a:sym typeface="Lucida Grande" charset="0"/>
              </a:rPr>
              <a:t>Slide added for NABT - Denver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Grp="1" noRot="1" noChangeAspect="1" noChangeArrowheads="1"/>
          </p:cNvSpPr>
          <p:nvPr>
            <p:ph type="sldImg"/>
          </p:nvPr>
        </p:nvSpPr>
        <p:spPr>
          <a:solidFill>
            <a:srgbClr val="FFFFFF"/>
          </a:solidFill>
          <a:ln/>
        </p:spPr>
      </p:sp>
      <p:sp>
        <p:nvSpPr>
          <p:cNvPr id="126978" name="Rectangle 2"/>
          <p:cNvSpPr>
            <a:spLocks noGrp="1" noChangeArrowheads="1"/>
          </p:cNvSpPr>
          <p:nvPr>
            <p:ph type="body" idx="1"/>
          </p:nvPr>
        </p:nvSpPr>
        <p:spPr>
          <a:ln/>
        </p:spPr>
        <p:txBody>
          <a:bodyPr/>
          <a:lstStyle/>
          <a:p>
            <a:pPr eaLnBrk="1" hangingPunct="1">
              <a:defRPr/>
            </a:pPr>
            <a:r>
              <a:rPr lang="en-US" sz="1500" b="1" smtClean="0">
                <a:latin typeface="Lucida Grande" charset="0"/>
                <a:cs typeface="Lucida Grande" charset="0"/>
                <a:sym typeface="Lucida Grande" charset="0"/>
              </a:rPr>
              <a:t>Slide added for NABT - Denver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Grp="1" noRot="1" noChangeAspect="1" noChangeArrowheads="1"/>
          </p:cNvSpPr>
          <p:nvPr>
            <p:ph type="sldImg"/>
          </p:nvPr>
        </p:nvSpPr>
        <p:spPr>
          <a:solidFill>
            <a:srgbClr val="FFFFFF"/>
          </a:solidFill>
          <a:ln/>
        </p:spPr>
      </p:sp>
      <p:sp>
        <p:nvSpPr>
          <p:cNvPr id="129026" name="Rectangle 2"/>
          <p:cNvSpPr>
            <a:spLocks noGrp="1" noChangeArrowheads="1"/>
          </p:cNvSpPr>
          <p:nvPr>
            <p:ph type="body" idx="1"/>
          </p:nvPr>
        </p:nvSpPr>
        <p:spPr>
          <a:ln/>
        </p:spPr>
        <p:txBody>
          <a:bodyPr/>
          <a:lstStyle/>
          <a:p>
            <a:pPr marL="39688" eaLnBrk="1" hangingPunct="1">
              <a:defRPr/>
            </a:pPr>
            <a:r>
              <a:rPr lang="en-US" sz="1000" smtClean="0">
                <a:solidFill>
                  <a:srgbClr val="000000"/>
                </a:solidFill>
                <a:latin typeface="Lucida Grande" charset="0"/>
                <a:cs typeface="Lucida Grande" charset="0"/>
                <a:sym typeface="Lucida Grande" charset="0"/>
              </a:rPr>
              <a:t>Current battle — Dover, PA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Grp="1" noRot="1" noChangeAspect="1" noChangeArrowheads="1"/>
          </p:cNvSpPr>
          <p:nvPr>
            <p:ph type="sldImg"/>
          </p:nvPr>
        </p:nvSpPr>
        <p:spPr>
          <a:solidFill>
            <a:srgbClr val="FFFFFF"/>
          </a:solidFill>
          <a:ln/>
        </p:spPr>
      </p:sp>
      <p:sp>
        <p:nvSpPr>
          <p:cNvPr id="178178" name="Rectangle 2"/>
          <p:cNvSpPr>
            <a:spLocks noGrp="1" noChangeArrowheads="1"/>
          </p:cNvSpPr>
          <p:nvPr>
            <p:ph type="body" idx="1"/>
          </p:nvPr>
        </p:nvSpPr>
        <p:spPr>
          <a:ln/>
        </p:spPr>
        <p:txBody>
          <a:bodyPr/>
          <a:lstStyle/>
          <a:p>
            <a:pPr eaLnBrk="1" hangingPunct="1">
              <a:defRPr/>
            </a:pPr>
            <a:r>
              <a:rPr lang="en-US" sz="1600" b="1" smtClean="0">
                <a:latin typeface="Lucida Grande" charset="0"/>
                <a:cs typeface="Lucida Grande" charset="0"/>
                <a:sym typeface="Lucida Grande" charset="0"/>
              </a:rPr>
              <a:t>New Slide for NABT - Denver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Grp="1" noRot="1" noChangeAspect="1" noChangeArrowheads="1"/>
          </p:cNvSpPr>
          <p:nvPr>
            <p:ph type="sldImg"/>
          </p:nvPr>
        </p:nvSpPr>
        <p:spPr>
          <a:solidFill>
            <a:srgbClr val="FFFFFF"/>
          </a:solidFill>
          <a:ln/>
        </p:spPr>
      </p:sp>
      <p:sp>
        <p:nvSpPr>
          <p:cNvPr id="180226" name="Rectangle 2"/>
          <p:cNvSpPr>
            <a:spLocks noGrp="1" noChangeArrowheads="1"/>
          </p:cNvSpPr>
          <p:nvPr>
            <p:ph type="body" idx="1"/>
          </p:nvPr>
        </p:nvSpPr>
        <p:spPr>
          <a:ln/>
        </p:spPr>
        <p:txBody>
          <a:bodyPr/>
          <a:lstStyle/>
          <a:p>
            <a:pPr eaLnBrk="1" hangingPunct="1">
              <a:defRPr/>
            </a:pPr>
            <a:r>
              <a:rPr lang="en-US" sz="1600" b="1" smtClean="0">
                <a:latin typeface="Lucida Grande" charset="0"/>
                <a:cs typeface="Lucida Grande" charset="0"/>
                <a:sym typeface="Lucida Grande" charset="0"/>
              </a:rPr>
              <a:t>New Slide for NABT - Denver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p:cNvSpPr>
            <a:spLocks noGrp="1" noRot="1" noChangeAspect="1" noChangeArrowheads="1"/>
          </p:cNvSpPr>
          <p:nvPr>
            <p:ph type="sldImg"/>
          </p:nvPr>
        </p:nvSpPr>
        <p:spPr>
          <a:solidFill>
            <a:srgbClr val="FFFFFF"/>
          </a:solidFill>
          <a:ln/>
        </p:spPr>
      </p:sp>
      <p:sp>
        <p:nvSpPr>
          <p:cNvPr id="182274" name="Rectangle 2"/>
          <p:cNvSpPr>
            <a:spLocks noGrp="1" noChangeArrowheads="1"/>
          </p:cNvSpPr>
          <p:nvPr>
            <p:ph type="body" idx="1"/>
          </p:nvPr>
        </p:nvSpPr>
        <p:spPr>
          <a:ln/>
        </p:spPr>
        <p:txBody>
          <a:bodyPr/>
          <a:lstStyle/>
          <a:p>
            <a:pPr eaLnBrk="1" hangingPunct="1">
              <a:defRPr/>
            </a:pPr>
            <a:r>
              <a:rPr lang="en-US" sz="1600" b="1" smtClean="0">
                <a:latin typeface="Lucida Grande" charset="0"/>
                <a:cs typeface="Lucida Grande" charset="0"/>
                <a:sym typeface="Lucida Grande" charset="0"/>
              </a:rPr>
              <a:t>New Slide for NABT - Denver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p:cNvSpPr>
            <a:spLocks noGrp="1" noRot="1" noChangeAspect="1" noChangeArrowheads="1"/>
          </p:cNvSpPr>
          <p:nvPr>
            <p:ph type="sldImg"/>
          </p:nvPr>
        </p:nvSpPr>
        <p:spPr>
          <a:solidFill>
            <a:srgbClr val="FFFFFF"/>
          </a:solidFill>
          <a:ln/>
        </p:spPr>
      </p:sp>
      <p:sp>
        <p:nvSpPr>
          <p:cNvPr id="184322" name="Rectangle 2"/>
          <p:cNvSpPr>
            <a:spLocks noGrp="1" noChangeArrowheads="1"/>
          </p:cNvSpPr>
          <p:nvPr>
            <p:ph type="body" idx="1"/>
          </p:nvPr>
        </p:nvSpPr>
        <p:spPr>
          <a:ln/>
        </p:spPr>
        <p:txBody>
          <a:bodyPr/>
          <a:lstStyle/>
          <a:p>
            <a:pPr eaLnBrk="1" hangingPunct="1">
              <a:defRPr/>
            </a:pPr>
            <a:r>
              <a:rPr lang="en-US" sz="1600" b="1" smtClean="0">
                <a:latin typeface="Lucida Grande" charset="0"/>
                <a:cs typeface="Lucida Grande" charset="0"/>
                <a:sym typeface="Lucida Grande" charset="0"/>
              </a:rPr>
              <a:t>New Slide for NABT - Denver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0313610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363052"/>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5015677"/>
      </p:ext>
    </p:extLst>
  </p:cSld>
  <p:clrMapOvr>
    <a:masterClrMapping/>
  </p:clrMapOvr>
  <p:transition xmlns:p14="http://schemas.microsoft.com/office/powerpoint/2010/main"/>
</p:sldLayout>
</file>

<file path=ppt/slideLayouts/slideLayout10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5753107"/>
      </p:ext>
    </p:extLst>
  </p:cSld>
  <p:clrMapOvr>
    <a:masterClrMapping/>
  </p:clrMapOvr>
  <p:transition xmlns:p14="http://schemas.microsoft.com/office/powerpoint/2010/main"/>
</p:sldLayout>
</file>

<file path=ppt/slideLayouts/slideLayout10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3649914"/>
      </p:ext>
    </p:extLst>
  </p:cSld>
  <p:clrMapOvr>
    <a:masterClrMapping/>
  </p:clrMapOvr>
  <p:transition xmlns:p14="http://schemas.microsoft.com/office/powerpoint/2010/main"/>
</p:sldLayout>
</file>

<file path=ppt/slideLayouts/slideLayout10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1236124"/>
      </p:ext>
    </p:extLst>
  </p:cSld>
  <p:clrMapOvr>
    <a:masterClrMapping/>
  </p:clrMapOvr>
  <p:transition xmlns:p14="http://schemas.microsoft.com/office/powerpoint/2010/main"/>
</p:sldLayout>
</file>

<file path=ppt/slideLayouts/slideLayout10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779805"/>
      </p:ext>
    </p:extLst>
  </p:cSld>
  <p:clrMapOvr>
    <a:masterClrMapping/>
  </p:clrMapOvr>
  <p:transition xmlns:p14="http://schemas.microsoft.com/office/powerpoint/2010/main"/>
</p:sldLayout>
</file>

<file path=ppt/slideLayouts/slideLayout10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95552422"/>
      </p:ext>
    </p:extLst>
  </p:cSld>
  <p:clrMapOvr>
    <a:masterClrMapping/>
  </p:clrMapOvr>
  <p:transition xmlns:p14="http://schemas.microsoft.com/office/powerpoint/2010/main"/>
</p:sldLayout>
</file>

<file path=ppt/slideLayouts/slideLayout10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5196056"/>
      </p:ext>
    </p:extLst>
  </p:cSld>
  <p:clrMapOvr>
    <a:masterClrMapping/>
  </p:clrMapOvr>
  <p:transition xmlns:p14="http://schemas.microsoft.com/office/powerpoint/2010/main"/>
</p:sldLayout>
</file>

<file path=ppt/slideLayouts/slideLayout10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7076201"/>
      </p:ext>
    </p:extLst>
  </p:cSld>
  <p:clrMapOvr>
    <a:masterClrMapping/>
  </p:clrMapOvr>
  <p:transition xmlns:p14="http://schemas.microsoft.com/office/powerpoint/2010/main"/>
</p:sldLayout>
</file>

<file path=ppt/slideLayouts/slideLayout10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14339573"/>
      </p:ext>
    </p:extLst>
  </p:cSld>
  <p:clrMapOvr>
    <a:masterClrMapping/>
  </p:clrMapOvr>
  <p:transition xmlns:p14="http://schemas.microsoft.com/office/powerpoint/2010/main"/>
</p:sldLayout>
</file>

<file path=ppt/slideLayouts/slideLayout10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278142"/>
      </p:ext>
    </p:extLst>
  </p:cSld>
  <p:clrMapOvr>
    <a:masterClrMapping/>
  </p:clrMapOvr>
  <p:transition xmlns:p14="http://schemas.microsoft.com/office/powerpoint/2010/main"/>
</p:sldLayout>
</file>

<file path=ppt/slideLayouts/slideLayout10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260857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676424"/>
      </p:ext>
    </p:extLst>
  </p:cSld>
  <p:clrMapOvr>
    <a:masterClrMapping/>
  </p:clrMapOvr>
  <p:transition xmlns:p14="http://schemas.microsoft.com/office/powerpoint/2010/main"/>
</p:sldLayout>
</file>

<file path=ppt/slideLayouts/slideLayout10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2635051"/>
      </p:ext>
    </p:extLst>
  </p:cSld>
  <p:clrMapOvr>
    <a:masterClrMapping/>
  </p:clrMapOvr>
  <p:transition xmlns:p14="http://schemas.microsoft.com/office/powerpoint/2010/main"/>
</p:sldLayout>
</file>

<file path=ppt/slideLayouts/slideLayout10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8814532"/>
      </p:ext>
    </p:extLst>
  </p:cSld>
  <p:clrMapOvr>
    <a:masterClrMapping/>
  </p:clrMapOvr>
  <p:transition xmlns:p14="http://schemas.microsoft.com/office/powerpoint/2010/main"/>
</p:sldLayout>
</file>

<file path=ppt/slideLayouts/slideLayout10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3451835"/>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46928887"/>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6982731"/>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40191831"/>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416610"/>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3571069"/>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3413065"/>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528329"/>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8236327"/>
      </p:ext>
    </p:extLst>
  </p:cSld>
  <p:clrMapOvr>
    <a:masterClrMapping/>
  </p:clrMapOvr>
  <p:transition xmlns:p14="http://schemas.microsoft.com/office/powerpoint/2010/main"/>
</p:sldLayout>
</file>

<file path=ppt/slideLayouts/slideLayout10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6462568"/>
      </p:ext>
    </p:extLst>
  </p:cSld>
  <p:clrMapOvr>
    <a:masterClrMapping/>
  </p:clrMapOvr>
  <p:transition xmlns:p14="http://schemas.microsoft.com/office/powerpoint/2010/main"/>
</p:sldLayout>
</file>

<file path=ppt/slideLayouts/slideLayout10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3182253"/>
      </p:ext>
    </p:extLst>
  </p:cSld>
  <p:clrMapOvr>
    <a:masterClrMapping/>
  </p:clrMapOvr>
  <p:transition xmlns:p14="http://schemas.microsoft.com/office/powerpoint/2010/main"/>
</p:sldLayout>
</file>

<file path=ppt/slideLayouts/slideLayout10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4067610"/>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481149"/>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356857"/>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9030794"/>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90516051"/>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8722962"/>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659210"/>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144693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8821157"/>
      </p:ext>
    </p:extLst>
  </p:cSld>
  <p:clrMapOvr>
    <a:masterClrMapping/>
  </p:clrMapOvr>
  <p:transition xmlns:p14="http://schemas.microsoft.com/office/powerpoint/2010/main"/>
</p:sldLayout>
</file>

<file path=ppt/slideLayouts/slideLayout10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766244"/>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3587213"/>
      </p:ext>
    </p:extLst>
  </p:cSld>
  <p:clrMapOvr>
    <a:masterClrMapping/>
  </p:clrMapOvr>
  <p:transition xmlns:p14="http://schemas.microsoft.com/office/powerpoint/2010/main"/>
</p:sldLayout>
</file>

<file path=ppt/slideLayouts/slideLayout10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2332888"/>
      </p:ext>
    </p:extLst>
  </p:cSld>
  <p:clrMapOvr>
    <a:masterClrMapping/>
  </p:clrMapOvr>
  <p:transition xmlns:p14="http://schemas.microsoft.com/office/powerpoint/2010/main"/>
</p:sldLayout>
</file>

<file path=ppt/slideLayouts/slideLayout10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094067"/>
      </p:ext>
    </p:extLst>
  </p:cSld>
  <p:clrMapOvr>
    <a:masterClrMapping/>
  </p:clrMapOvr>
  <p:transition xmlns:p14="http://schemas.microsoft.com/office/powerpoint/2010/main"/>
</p:sldLayout>
</file>

<file path=ppt/slideLayouts/slideLayout10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1845646"/>
      </p:ext>
    </p:extLst>
  </p:cSld>
  <p:clrMapOvr>
    <a:masterClrMapping/>
  </p:clrMapOvr>
  <p:transition xmlns:p14="http://schemas.microsoft.com/office/powerpoint/2010/main"/>
</p:sldLayout>
</file>

<file path=ppt/slideLayouts/slideLayout10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38007712"/>
      </p:ext>
    </p:extLst>
  </p:cSld>
  <p:clrMapOvr>
    <a:masterClrMapping/>
  </p:clrMapOvr>
  <p:transition xmlns:p14="http://schemas.microsoft.com/office/powerpoint/2010/main"/>
</p:sldLayout>
</file>

<file path=ppt/slideLayouts/slideLayout10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7620964"/>
      </p:ext>
    </p:extLst>
  </p:cSld>
  <p:clrMapOvr>
    <a:masterClrMapping/>
  </p:clrMapOvr>
  <p:transition xmlns:p14="http://schemas.microsoft.com/office/powerpoint/2010/main"/>
</p:sldLayout>
</file>

<file path=ppt/slideLayouts/slideLayout10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02529103"/>
      </p:ext>
    </p:extLst>
  </p:cSld>
  <p:clrMapOvr>
    <a:masterClrMapping/>
  </p:clrMapOvr>
  <p:transition xmlns:p14="http://schemas.microsoft.com/office/powerpoint/2010/main"/>
</p:sldLayout>
</file>

<file path=ppt/slideLayouts/slideLayout10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5448760"/>
      </p:ext>
    </p:extLst>
  </p:cSld>
  <p:clrMapOvr>
    <a:masterClrMapping/>
  </p:clrMapOvr>
  <p:transition xmlns:p14="http://schemas.microsoft.com/office/powerpoint/2010/main"/>
</p:sldLayout>
</file>

<file path=ppt/slideLayouts/slideLayout10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781590"/>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2696402"/>
      </p:ext>
    </p:extLst>
  </p:cSld>
  <p:clrMapOvr>
    <a:masterClrMapping/>
  </p:clrMapOvr>
  <p:transition xmlns:p14="http://schemas.microsoft.com/office/powerpoint/2010/main"/>
</p:sldLayout>
</file>

<file path=ppt/slideLayouts/slideLayout10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7705189"/>
      </p:ext>
    </p:extLst>
  </p:cSld>
  <p:clrMapOvr>
    <a:masterClrMapping/>
  </p:clrMapOvr>
  <p:transition xmlns:p14="http://schemas.microsoft.com/office/powerpoint/2010/main"/>
</p:sldLayout>
</file>

<file path=ppt/slideLayouts/slideLayout10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8020"/>
      </p:ext>
    </p:extLst>
  </p:cSld>
  <p:clrMapOvr>
    <a:masterClrMapping/>
  </p:clrMapOvr>
  <p:transition xmlns:p14="http://schemas.microsoft.com/office/powerpoint/2010/main"/>
</p:sldLayout>
</file>

<file path=ppt/slideLayouts/slideLayout10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8135651"/>
      </p:ext>
    </p:extLst>
  </p:cSld>
  <p:clrMapOvr>
    <a:masterClrMapping/>
  </p:clrMapOvr>
  <p:transition xmlns:p14="http://schemas.microsoft.com/office/powerpoint/2010/main"/>
</p:sldLayout>
</file>

<file path=ppt/slideLayouts/slideLayout10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3540545"/>
      </p:ext>
    </p:extLst>
  </p:cSld>
  <p:clrMapOvr>
    <a:masterClrMapping/>
  </p:clrMapOvr>
  <p:transition xmlns:p14="http://schemas.microsoft.com/office/powerpoint/2010/main"/>
</p:sldLayout>
</file>

<file path=ppt/slideLayouts/slideLayout10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7851527"/>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0431341"/>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10304242"/>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5945650"/>
      </p:ext>
    </p:extLst>
  </p:cSld>
  <p:clrMapOvr>
    <a:masterClrMapping/>
  </p:clrMapOvr>
  <p:transition xmlns:p14="http://schemas.microsoft.com/office/powerpoint/2010/main"/>
</p:sldLayout>
</file>

<file path=ppt/slideLayouts/slideLayout10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9047467"/>
      </p:ext>
    </p:extLst>
  </p:cSld>
  <p:clrMapOvr>
    <a:masterClrMapping/>
  </p:clrMapOvr>
  <p:transition xmlns:p14="http://schemas.microsoft.com/office/powerpoint/2010/main"/>
</p:sldLayout>
</file>

<file path=ppt/slideLayouts/slideLayout10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031621"/>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556987928"/>
      </p:ext>
    </p:extLst>
  </p:cSld>
  <p:clrMapOvr>
    <a:masterClrMapping/>
  </p:clrMapOvr>
  <p:transition xmlns:p14="http://schemas.microsoft.com/office/powerpoint/2010/main"/>
</p:sldLayout>
</file>

<file path=ppt/slideLayouts/slideLayout10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9191509"/>
      </p:ext>
    </p:extLst>
  </p:cSld>
  <p:clrMapOvr>
    <a:masterClrMapping/>
  </p:clrMapOvr>
  <p:transition xmlns:p14="http://schemas.microsoft.com/office/powerpoint/2010/main"/>
</p:sldLayout>
</file>

<file path=ppt/slideLayouts/slideLayout10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3366689"/>
      </p:ext>
    </p:extLst>
  </p:cSld>
  <p:clrMapOvr>
    <a:masterClrMapping/>
  </p:clrMapOvr>
  <p:transition xmlns:p14="http://schemas.microsoft.com/office/powerpoint/2010/main"/>
</p:sldLayout>
</file>

<file path=ppt/slideLayouts/slideLayout10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400439"/>
      </p:ext>
    </p:extLst>
  </p:cSld>
  <p:clrMapOvr>
    <a:masterClrMapping/>
  </p:clrMapOvr>
  <p:transition xmlns:p14="http://schemas.microsoft.com/office/powerpoint/2010/main"/>
</p:sldLayout>
</file>

<file path=ppt/slideLayouts/slideLayout10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8158014"/>
      </p:ext>
    </p:extLst>
  </p:cSld>
  <p:clrMapOvr>
    <a:masterClrMapping/>
  </p:clrMapOvr>
  <p:transition xmlns:p14="http://schemas.microsoft.com/office/powerpoint/2010/main"/>
</p:sldLayout>
</file>

<file path=ppt/slideLayouts/slideLayout10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6733377"/>
      </p:ext>
    </p:extLst>
  </p:cSld>
  <p:clrMapOvr>
    <a:masterClrMapping/>
  </p:clrMapOvr>
  <p:transition xmlns:p14="http://schemas.microsoft.com/office/powerpoint/2010/main"/>
</p:sldLayout>
</file>

<file path=ppt/slideLayouts/slideLayout10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4411943"/>
      </p:ext>
    </p:extLst>
  </p:cSld>
  <p:clrMapOvr>
    <a:masterClrMapping/>
  </p:clrMapOvr>
  <p:transition xmlns:p14="http://schemas.microsoft.com/office/powerpoint/2010/main"/>
</p:sldLayout>
</file>

<file path=ppt/slideLayouts/slideLayout10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5774116"/>
      </p:ext>
    </p:extLst>
  </p:cSld>
  <p:clrMapOvr>
    <a:masterClrMapping/>
  </p:clrMapOvr>
  <p:transition xmlns:p14="http://schemas.microsoft.com/office/powerpoint/2010/main"/>
</p:sldLayout>
</file>

<file path=ppt/slideLayouts/slideLayout10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49474731"/>
      </p:ext>
    </p:extLst>
  </p:cSld>
  <p:clrMapOvr>
    <a:masterClrMapping/>
  </p:clrMapOvr>
  <p:transition xmlns:p14="http://schemas.microsoft.com/office/powerpoint/2010/main"/>
</p:sldLayout>
</file>

<file path=ppt/slideLayouts/slideLayout10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4752607"/>
      </p:ext>
    </p:extLst>
  </p:cSld>
  <p:clrMapOvr>
    <a:masterClrMapping/>
  </p:clrMapOvr>
  <p:transition xmlns:p14="http://schemas.microsoft.com/office/powerpoint/2010/main"/>
</p:sldLayout>
</file>

<file path=ppt/slideLayouts/slideLayout10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20380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967298"/>
      </p:ext>
    </p:extLst>
  </p:cSld>
  <p:clrMapOvr>
    <a:masterClrMapping/>
  </p:clrMapOvr>
  <p:transition xmlns:p14="http://schemas.microsoft.com/office/powerpoint/2010/main"/>
</p:sldLayout>
</file>

<file path=ppt/slideLayouts/slideLayout10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5084248"/>
      </p:ext>
    </p:extLst>
  </p:cSld>
  <p:clrMapOvr>
    <a:masterClrMapping/>
  </p:clrMapOvr>
  <p:transition xmlns:p14="http://schemas.microsoft.com/office/powerpoint/2010/main"/>
</p:sldLayout>
</file>

<file path=ppt/slideLayouts/slideLayout10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3433284"/>
      </p:ext>
    </p:extLst>
  </p:cSld>
  <p:clrMapOvr>
    <a:masterClrMapping/>
  </p:clrMapOvr>
  <p:transition xmlns:p14="http://schemas.microsoft.com/office/powerpoint/2010/main"/>
</p:sldLayout>
</file>

<file path=ppt/slideLayouts/slideLayout10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1956931"/>
      </p:ext>
    </p:extLst>
  </p:cSld>
  <p:clrMapOvr>
    <a:masterClrMapping/>
  </p:clrMapOvr>
  <p:transition xmlns:p14="http://schemas.microsoft.com/office/powerpoint/2010/main"/>
</p:sldLayout>
</file>

<file path=ppt/slideLayouts/slideLayout10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326484"/>
      </p:ext>
    </p:extLst>
  </p:cSld>
  <p:clrMapOvr>
    <a:masterClrMapping/>
  </p:clrMapOvr>
  <p:transition xmlns:p14="http://schemas.microsoft.com/office/powerpoint/2010/main"/>
</p:sldLayout>
</file>

<file path=ppt/slideLayouts/slideLayout10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6798686"/>
      </p:ext>
    </p:extLst>
  </p:cSld>
  <p:clrMapOvr>
    <a:masterClrMapping/>
  </p:clrMapOvr>
  <p:transition xmlns:p14="http://schemas.microsoft.com/office/powerpoint/2010/main"/>
</p:sldLayout>
</file>

<file path=ppt/slideLayouts/slideLayout10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0330668"/>
      </p:ext>
    </p:extLst>
  </p:cSld>
  <p:clrMapOvr>
    <a:masterClrMapping/>
  </p:clrMapOvr>
  <p:transition xmlns:p14="http://schemas.microsoft.com/office/powerpoint/2010/main"/>
</p:sldLayout>
</file>

<file path=ppt/slideLayouts/slideLayout10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873242"/>
      </p:ext>
    </p:extLst>
  </p:cSld>
  <p:clrMapOvr>
    <a:masterClrMapping/>
  </p:clrMapOvr>
  <p:transition xmlns:p14="http://schemas.microsoft.com/office/powerpoint/2010/main"/>
</p:sldLayout>
</file>

<file path=ppt/slideLayouts/slideLayout10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5584967"/>
      </p:ext>
    </p:extLst>
  </p:cSld>
  <p:clrMapOvr>
    <a:masterClrMapping/>
  </p:clrMapOvr>
  <p:transition xmlns:p14="http://schemas.microsoft.com/office/powerpoint/2010/main"/>
</p:sldLayout>
</file>

<file path=ppt/slideLayouts/slideLayout10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50851911"/>
      </p:ext>
    </p:extLst>
  </p:cSld>
  <p:clrMapOvr>
    <a:masterClrMapping/>
  </p:clrMapOvr>
  <p:transition xmlns:p14="http://schemas.microsoft.com/office/powerpoint/2010/main"/>
</p:sldLayout>
</file>

<file path=ppt/slideLayouts/slideLayout10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258059"/>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0805105"/>
      </p:ext>
    </p:extLst>
  </p:cSld>
  <p:clrMapOvr>
    <a:masterClrMapping/>
  </p:clrMapOvr>
  <p:transition xmlns:p14="http://schemas.microsoft.com/office/powerpoint/2010/main"/>
</p:sldLayout>
</file>

<file path=ppt/slideLayouts/slideLayout10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5043519"/>
      </p:ext>
    </p:extLst>
  </p:cSld>
  <p:clrMapOvr>
    <a:masterClrMapping/>
  </p:clrMapOvr>
  <p:transition xmlns:p14="http://schemas.microsoft.com/office/powerpoint/2010/main"/>
</p:sldLayout>
</file>

<file path=ppt/slideLayouts/slideLayout10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2156043"/>
      </p:ext>
    </p:extLst>
  </p:cSld>
  <p:clrMapOvr>
    <a:masterClrMapping/>
  </p:clrMapOvr>
  <p:transition xmlns:p14="http://schemas.microsoft.com/office/powerpoint/2010/main"/>
</p:sldLayout>
</file>

<file path=ppt/slideLayouts/slideLayout10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4025849"/>
      </p:ext>
    </p:extLst>
  </p:cSld>
  <p:clrMapOvr>
    <a:masterClrMapping/>
  </p:clrMapOvr>
  <p:transition xmlns:p14="http://schemas.microsoft.com/office/powerpoint/2010/main"/>
</p:sldLayout>
</file>

<file path=ppt/slideLayouts/slideLayout10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6182510"/>
      </p:ext>
    </p:extLst>
  </p:cSld>
  <p:clrMapOvr>
    <a:masterClrMapping/>
  </p:clrMapOvr>
  <p:transition xmlns:p14="http://schemas.microsoft.com/office/powerpoint/2010/main"/>
</p:sldLayout>
</file>

<file path=ppt/slideLayouts/slideLayout10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438454"/>
      </p:ext>
    </p:extLst>
  </p:cSld>
  <p:clrMapOvr>
    <a:masterClrMapping/>
  </p:clrMapOvr>
  <p:transition xmlns:p14="http://schemas.microsoft.com/office/powerpoint/2010/main"/>
</p:sldLayout>
</file>

<file path=ppt/slideLayouts/slideLayout10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0737729"/>
      </p:ext>
    </p:extLst>
  </p:cSld>
  <p:clrMapOvr>
    <a:masterClrMapping/>
  </p:clrMapOvr>
  <p:transition xmlns:p14="http://schemas.microsoft.com/office/powerpoint/2010/main"/>
</p:sldLayout>
</file>

<file path=ppt/slideLayouts/slideLayout10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8697077"/>
      </p:ext>
    </p:extLst>
  </p:cSld>
  <p:clrMapOvr>
    <a:masterClrMapping/>
  </p:clrMapOvr>
  <p:transition xmlns:p14="http://schemas.microsoft.com/office/powerpoint/2010/main"/>
</p:sldLayout>
</file>

<file path=ppt/slideLayouts/slideLayout10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906749"/>
      </p:ext>
    </p:extLst>
  </p:cSld>
  <p:clrMapOvr>
    <a:masterClrMapping/>
  </p:clrMapOvr>
  <p:transition xmlns:p14="http://schemas.microsoft.com/office/powerpoint/2010/main"/>
</p:sldLayout>
</file>

<file path=ppt/slideLayouts/slideLayout10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2346449"/>
      </p:ext>
    </p:extLst>
  </p:cSld>
  <p:clrMapOvr>
    <a:masterClrMapping/>
  </p:clrMapOvr>
  <p:transition xmlns:p14="http://schemas.microsoft.com/office/powerpoint/2010/main"/>
</p:sldLayout>
</file>

<file path=ppt/slideLayouts/slideLayout10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160072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5187286"/>
      </p:ext>
    </p:extLst>
  </p:cSld>
  <p:clrMapOvr>
    <a:masterClrMapping/>
  </p:clrMapOvr>
  <p:transition xmlns:p14="http://schemas.microsoft.com/office/powerpoint/2010/main"/>
</p:sldLayout>
</file>

<file path=ppt/slideLayouts/slideLayout10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885802"/>
      </p:ext>
    </p:extLst>
  </p:cSld>
  <p:clrMapOvr>
    <a:masterClrMapping/>
  </p:clrMapOvr>
  <p:transition xmlns:p14="http://schemas.microsoft.com/office/powerpoint/2010/main"/>
</p:sldLayout>
</file>

<file path=ppt/slideLayouts/slideLayout10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18297597"/>
      </p:ext>
    </p:extLst>
  </p:cSld>
  <p:clrMapOvr>
    <a:masterClrMapping/>
  </p:clrMapOvr>
  <p:transition xmlns:p14="http://schemas.microsoft.com/office/powerpoint/2010/main"/>
</p:sldLayout>
</file>

<file path=ppt/slideLayouts/slideLayout10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4600041"/>
      </p:ext>
    </p:extLst>
  </p:cSld>
  <p:clrMapOvr>
    <a:masterClrMapping/>
  </p:clrMapOvr>
  <p:transition xmlns:p14="http://schemas.microsoft.com/office/powerpoint/2010/main"/>
</p:sldLayout>
</file>

<file path=ppt/slideLayouts/slideLayout10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8651327"/>
      </p:ext>
    </p:extLst>
  </p:cSld>
  <p:clrMapOvr>
    <a:masterClrMapping/>
  </p:clrMapOvr>
  <p:transition xmlns:p14="http://schemas.microsoft.com/office/powerpoint/2010/main"/>
</p:sldLayout>
</file>

<file path=ppt/slideLayouts/slideLayout10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2176631"/>
      </p:ext>
    </p:extLst>
  </p:cSld>
  <p:clrMapOvr>
    <a:masterClrMapping/>
  </p:clrMapOvr>
  <p:transition xmlns:p14="http://schemas.microsoft.com/office/powerpoint/2010/main"/>
</p:sldLayout>
</file>

<file path=ppt/slideLayouts/slideLayout10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821664"/>
      </p:ext>
    </p:extLst>
  </p:cSld>
  <p:clrMapOvr>
    <a:masterClrMapping/>
  </p:clrMapOvr>
  <p:transition xmlns:p14="http://schemas.microsoft.com/office/powerpoint/2010/main"/>
</p:sldLayout>
</file>

<file path=ppt/slideLayouts/slideLayout10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1542156"/>
      </p:ext>
    </p:extLst>
  </p:cSld>
  <p:clrMapOvr>
    <a:masterClrMapping/>
  </p:clrMapOvr>
  <p:transition xmlns:p14="http://schemas.microsoft.com/office/powerpoint/2010/main"/>
</p:sldLayout>
</file>

<file path=ppt/slideLayouts/slideLayout10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2610194"/>
      </p:ext>
    </p:extLst>
  </p:cSld>
  <p:clrMapOvr>
    <a:masterClrMapping/>
  </p:clrMapOvr>
  <p:transition xmlns:p14="http://schemas.microsoft.com/office/powerpoint/2010/main"/>
</p:sldLayout>
</file>

<file path=ppt/slideLayouts/slideLayout10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0695966"/>
      </p:ext>
    </p:extLst>
  </p:cSld>
  <p:clrMapOvr>
    <a:masterClrMapping/>
  </p:clrMapOvr>
  <p:transition xmlns:p14="http://schemas.microsoft.com/office/powerpoint/2010/main"/>
</p:sldLayout>
</file>

<file path=ppt/slideLayouts/slideLayout10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97067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1693500"/>
      </p:ext>
    </p:extLst>
  </p:cSld>
  <p:clrMapOvr>
    <a:masterClrMapping/>
  </p:clrMapOvr>
  <p:transition xmlns:p14="http://schemas.microsoft.com/office/powerpoint/2010/main"/>
</p:sldLayout>
</file>

<file path=ppt/slideLayouts/slideLayout10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47079574"/>
      </p:ext>
    </p:extLst>
  </p:cSld>
  <p:clrMapOvr>
    <a:masterClrMapping/>
  </p:clrMapOvr>
  <p:transition xmlns:p14="http://schemas.microsoft.com/office/powerpoint/2010/main"/>
</p:sldLayout>
</file>

<file path=ppt/slideLayouts/slideLayout10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8843311"/>
      </p:ext>
    </p:extLst>
  </p:cSld>
  <p:clrMapOvr>
    <a:masterClrMapping/>
  </p:clrMapOvr>
  <p:transition xmlns:p14="http://schemas.microsoft.com/office/powerpoint/2010/main"/>
</p:sldLayout>
</file>

<file path=ppt/slideLayouts/slideLayout10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14878068"/>
      </p:ext>
    </p:extLst>
  </p:cSld>
  <p:clrMapOvr>
    <a:masterClrMapping/>
  </p:clrMapOvr>
  <p:transition xmlns:p14="http://schemas.microsoft.com/office/powerpoint/2010/main"/>
</p:sldLayout>
</file>

<file path=ppt/slideLayouts/slideLayout10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2865286"/>
      </p:ext>
    </p:extLst>
  </p:cSld>
  <p:clrMapOvr>
    <a:masterClrMapping/>
  </p:clrMapOvr>
  <p:transition xmlns:p14="http://schemas.microsoft.com/office/powerpoint/2010/main"/>
</p:sldLayout>
</file>

<file path=ppt/slideLayouts/slideLayout10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844405"/>
      </p:ext>
    </p:extLst>
  </p:cSld>
  <p:clrMapOvr>
    <a:masterClrMapping/>
  </p:clrMapOvr>
  <p:transition xmlns:p14="http://schemas.microsoft.com/office/powerpoint/2010/main"/>
</p:sldLayout>
</file>

<file path=ppt/slideLayouts/slideLayout10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9168821"/>
      </p:ext>
    </p:extLst>
  </p:cSld>
  <p:clrMapOvr>
    <a:masterClrMapping/>
  </p:clrMapOvr>
  <p:transition xmlns:p14="http://schemas.microsoft.com/office/powerpoint/2010/main"/>
</p:sldLayout>
</file>

<file path=ppt/slideLayouts/slideLayout10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412383"/>
      </p:ext>
    </p:extLst>
  </p:cSld>
  <p:clrMapOvr>
    <a:masterClrMapping/>
  </p:clrMapOvr>
  <p:transition xmlns:p14="http://schemas.microsoft.com/office/powerpoint/2010/main"/>
</p:sldLayout>
</file>

<file path=ppt/slideLayouts/slideLayout10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6671930"/>
      </p:ext>
    </p:extLst>
  </p:cSld>
  <p:clrMapOvr>
    <a:masterClrMapping/>
  </p:clrMapOvr>
  <p:transition xmlns:p14="http://schemas.microsoft.com/office/powerpoint/2010/main"/>
</p:sldLayout>
</file>

<file path=ppt/slideLayouts/slideLayout10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1896946"/>
      </p:ext>
    </p:extLst>
  </p:cSld>
  <p:clrMapOvr>
    <a:masterClrMapping/>
  </p:clrMapOvr>
  <p:transition xmlns:p14="http://schemas.microsoft.com/office/powerpoint/2010/main"/>
</p:sldLayout>
</file>

<file path=ppt/slideLayouts/slideLayout10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4650275"/>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155700"/>
            <a:ext cx="2044700" cy="392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155700"/>
            <a:ext cx="5981700" cy="392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144058"/>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6496705"/>
      </p:ext>
    </p:extLst>
  </p:cSld>
  <p:clrMapOvr>
    <a:masterClrMapping/>
  </p:clrMapOvr>
  <p:transition xmlns:p14="http://schemas.microsoft.com/office/powerpoint/2010/main"/>
</p:sldLayout>
</file>

<file path=ppt/slideLayouts/slideLayout1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2298233"/>
      </p:ext>
    </p:extLst>
  </p:cSld>
  <p:clrMapOvr>
    <a:masterClrMapping/>
  </p:clrMapOvr>
  <p:transition xmlns:p14="http://schemas.microsoft.com/office/powerpoint/2010/main"/>
</p:sldLayout>
</file>

<file path=ppt/slideLayouts/slideLayout1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01888133"/>
      </p:ext>
    </p:extLst>
  </p:cSld>
  <p:clrMapOvr>
    <a:masterClrMapping/>
  </p:clrMapOvr>
  <p:transition xmlns:p14="http://schemas.microsoft.com/office/powerpoint/2010/main"/>
</p:sldLayout>
</file>

<file path=ppt/slideLayouts/slideLayout1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3399489"/>
      </p:ext>
    </p:extLst>
  </p:cSld>
  <p:clrMapOvr>
    <a:masterClrMapping/>
  </p:clrMapOvr>
  <p:transition xmlns:p14="http://schemas.microsoft.com/office/powerpoint/2010/main"/>
</p:sldLayout>
</file>

<file path=ppt/slideLayouts/slideLayout1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02740543"/>
      </p:ext>
    </p:extLst>
  </p:cSld>
  <p:clrMapOvr>
    <a:masterClrMapping/>
  </p:clrMapOvr>
  <p:transition xmlns:p14="http://schemas.microsoft.com/office/powerpoint/2010/main"/>
</p:sldLayout>
</file>

<file path=ppt/slideLayouts/slideLayout1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5632752"/>
      </p:ext>
    </p:extLst>
  </p:cSld>
  <p:clrMapOvr>
    <a:masterClrMapping/>
  </p:clrMapOvr>
  <p:transition xmlns:p14="http://schemas.microsoft.com/office/powerpoint/2010/main"/>
</p:sldLayout>
</file>

<file path=ppt/slideLayouts/slideLayout1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5006877"/>
      </p:ext>
    </p:extLst>
  </p:cSld>
  <p:clrMapOvr>
    <a:masterClrMapping/>
  </p:clrMapOvr>
  <p:transition xmlns:p14="http://schemas.microsoft.com/office/powerpoint/2010/main"/>
</p:sldLayout>
</file>

<file path=ppt/slideLayouts/slideLayout1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0754297"/>
      </p:ext>
    </p:extLst>
  </p:cSld>
  <p:clrMapOvr>
    <a:masterClrMapping/>
  </p:clrMapOvr>
  <p:transition xmlns:p14="http://schemas.microsoft.com/office/powerpoint/2010/main"/>
</p:sldLayout>
</file>

<file path=ppt/slideLayouts/slideLayout1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569862"/>
      </p:ext>
    </p:extLst>
  </p:cSld>
  <p:clrMapOvr>
    <a:masterClrMapping/>
  </p:clrMapOvr>
  <p:transition xmlns:p14="http://schemas.microsoft.com/office/powerpoint/2010/main"/>
</p:sldLayout>
</file>

<file path=ppt/slideLayouts/slideLayout1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9323751"/>
      </p:ext>
    </p:extLst>
  </p:cSld>
  <p:clrMapOvr>
    <a:masterClrMapping/>
  </p:clrMapOvr>
  <p:transition xmlns:p14="http://schemas.microsoft.com/office/powerpoint/2010/main"/>
</p:sldLayout>
</file>

<file path=ppt/slideLayouts/slideLayout1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9148872"/>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5451940"/>
      </p:ext>
    </p:extLst>
  </p:cSld>
  <p:clrMapOvr>
    <a:masterClrMapping/>
  </p:clrMapOvr>
  <p:transition xmlns:p14="http://schemas.microsoft.com/office/powerpoint/2010/main"/>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1420736"/>
      </p:ext>
    </p:extLst>
  </p:cSld>
  <p:clrMapOvr>
    <a:masterClrMapping/>
  </p:clrMapOvr>
  <p:transition xmlns:p14="http://schemas.microsoft.com/office/powerpoint/2010/main"/>
</p:sldLayout>
</file>

<file path=ppt/slideLayouts/slideLayout1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6625" y="0"/>
            <a:ext cx="2208213" cy="7629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0400" y="0"/>
            <a:ext cx="6473825" cy="7629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420570"/>
      </p:ext>
    </p:extLst>
  </p:cSld>
  <p:clrMapOvr>
    <a:masterClrMapping/>
  </p:clrMapOvr>
  <p:transition xmlns:p14="http://schemas.microsoft.com/office/powerpoint/2010/main"/>
</p:sldLayout>
</file>

<file path=ppt/slideLayouts/slideLayout1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1248898"/>
      </p:ext>
    </p:extLst>
  </p:cSld>
  <p:clrMapOvr>
    <a:masterClrMapping/>
  </p:clrMapOvr>
  <p:transition xmlns:p14="http://schemas.microsoft.com/office/powerpoint/2010/main"/>
</p:sldLayout>
</file>

<file path=ppt/slideLayouts/slideLayout1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8613460"/>
      </p:ext>
    </p:extLst>
  </p:cSld>
  <p:clrMapOvr>
    <a:masterClrMapping/>
  </p:clrMapOvr>
  <p:transition xmlns:p14="http://schemas.microsoft.com/office/powerpoint/2010/main"/>
</p:sldLayout>
</file>

<file path=ppt/slideLayouts/slideLayout1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9700207"/>
      </p:ext>
    </p:extLst>
  </p:cSld>
  <p:clrMapOvr>
    <a:masterClrMapping/>
  </p:clrMapOvr>
  <p:transition xmlns:p14="http://schemas.microsoft.com/office/powerpoint/2010/main"/>
</p:sldLayout>
</file>

<file path=ppt/slideLayouts/slideLayout1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990600"/>
            <a:ext cx="4019550" cy="565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2550" y="990600"/>
            <a:ext cx="4019550" cy="565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4087"/>
      </p:ext>
    </p:extLst>
  </p:cSld>
  <p:clrMapOvr>
    <a:masterClrMapping/>
  </p:clrMapOvr>
  <p:transition xmlns:p14="http://schemas.microsoft.com/office/powerpoint/2010/main"/>
</p:sldLayout>
</file>

<file path=ppt/slideLayouts/slideLayout1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796283"/>
      </p:ext>
    </p:extLst>
  </p:cSld>
  <p:clrMapOvr>
    <a:masterClrMapping/>
  </p:clrMapOvr>
  <p:transition xmlns:p14="http://schemas.microsoft.com/office/powerpoint/2010/main"/>
</p:sldLayout>
</file>

<file path=ppt/slideLayouts/slideLayout1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671897273"/>
      </p:ext>
    </p:extLst>
  </p:cSld>
  <p:clrMapOvr>
    <a:masterClrMapping/>
  </p:clrMapOvr>
  <p:transition xmlns:p14="http://schemas.microsoft.com/office/powerpoint/2010/main"/>
</p:sldLayout>
</file>

<file path=ppt/slideLayouts/slideLayout1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282209"/>
      </p:ext>
    </p:extLst>
  </p:cSld>
  <p:clrMapOvr>
    <a:masterClrMapping/>
  </p:clrMapOvr>
  <p:transition xmlns:p14="http://schemas.microsoft.com/office/powerpoint/2010/main"/>
</p:sldLayout>
</file>

<file path=ppt/slideLayouts/slideLayout1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958406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706977"/>
      </p:ext>
    </p:extLst>
  </p:cSld>
  <p:clrMapOvr>
    <a:masterClrMapping/>
  </p:clrMapOvr>
  <p:transition xmlns:p14="http://schemas.microsoft.com/office/powerpoint/2010/main"/>
</p:sldLayout>
</file>

<file path=ppt/slideLayouts/slideLayout1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6510516"/>
      </p:ext>
    </p:extLst>
  </p:cSld>
  <p:clrMapOvr>
    <a:masterClrMapping/>
  </p:clrMapOvr>
  <p:transition xmlns:p14="http://schemas.microsoft.com/office/powerpoint/2010/main"/>
</p:sldLayout>
</file>

<file path=ppt/slideLayouts/slideLayout1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376241"/>
      </p:ext>
    </p:extLst>
  </p:cSld>
  <p:clrMapOvr>
    <a:masterClrMapping/>
  </p:clrMapOvr>
  <p:transition xmlns:p14="http://schemas.microsoft.com/office/powerpoint/2010/main"/>
</p:sldLayout>
</file>

<file path=ppt/slideLayouts/slideLayout1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373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7867032"/>
      </p:ext>
    </p:extLst>
  </p:cSld>
  <p:clrMapOvr>
    <a:masterClrMapping/>
  </p:clrMapOvr>
  <p:transition xmlns:p14="http://schemas.microsoft.com/office/powerpoint/2010/main"/>
</p:sldLayout>
</file>

<file path=ppt/slideLayouts/slideLayout1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EEE3DCD-82B3-E649-8192-D05355610566}" type="slidenum">
              <a:rPr lang="en-US"/>
              <a:pPr>
                <a:defRPr/>
              </a:pPr>
              <a:t>‹#›</a:t>
            </a:fld>
            <a:endParaRPr lang="en-US"/>
          </a:p>
        </p:txBody>
      </p:sp>
    </p:spTree>
    <p:extLst>
      <p:ext uri="{BB962C8B-B14F-4D97-AF65-F5344CB8AC3E}">
        <p14:creationId xmlns:p14="http://schemas.microsoft.com/office/powerpoint/2010/main" val="316828998"/>
      </p:ext>
    </p:extLst>
  </p:cSld>
  <p:clrMapOvr>
    <a:masterClrMapping/>
  </p:clrMapOvr>
  <p:transition xmlns:p14="http://schemas.microsoft.com/office/powerpoint/2010/main"/>
</p:sldLayout>
</file>

<file path=ppt/slideLayouts/slideLayout1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F4383E2-E8C3-9849-8C47-BDDD0EC50C28}" type="slidenum">
              <a:rPr lang="en-US"/>
              <a:pPr>
                <a:defRPr/>
              </a:pPr>
              <a:t>‹#›</a:t>
            </a:fld>
            <a:endParaRPr lang="en-US"/>
          </a:p>
        </p:txBody>
      </p:sp>
    </p:spTree>
    <p:extLst>
      <p:ext uri="{BB962C8B-B14F-4D97-AF65-F5344CB8AC3E}">
        <p14:creationId xmlns:p14="http://schemas.microsoft.com/office/powerpoint/2010/main" val="1146136503"/>
      </p:ext>
    </p:extLst>
  </p:cSld>
  <p:clrMapOvr>
    <a:masterClrMapping/>
  </p:clrMapOvr>
  <p:transition xmlns:p14="http://schemas.microsoft.com/office/powerpoint/2010/main"/>
</p:sldLayout>
</file>

<file path=ppt/slideLayouts/slideLayout1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7555646-BDAD-2B43-B537-9A517FC0E7CD}" type="slidenum">
              <a:rPr lang="en-US"/>
              <a:pPr>
                <a:defRPr/>
              </a:pPr>
              <a:t>‹#›</a:t>
            </a:fld>
            <a:endParaRPr lang="en-US"/>
          </a:p>
        </p:txBody>
      </p:sp>
    </p:spTree>
    <p:extLst>
      <p:ext uri="{BB962C8B-B14F-4D97-AF65-F5344CB8AC3E}">
        <p14:creationId xmlns:p14="http://schemas.microsoft.com/office/powerpoint/2010/main" val="1078505957"/>
      </p:ext>
    </p:extLst>
  </p:cSld>
  <p:clrMapOvr>
    <a:masterClrMapping/>
  </p:clrMapOvr>
  <p:transition xmlns:p14="http://schemas.microsoft.com/office/powerpoint/2010/main"/>
</p:sldLayout>
</file>

<file path=ppt/slideLayouts/slideLayout1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FC1C74E4-B71E-7C44-B83F-98E7D3E7D81C}" type="slidenum">
              <a:rPr lang="en-US"/>
              <a:pPr>
                <a:defRPr/>
              </a:pPr>
              <a:t>‹#›</a:t>
            </a:fld>
            <a:endParaRPr lang="en-US"/>
          </a:p>
        </p:txBody>
      </p:sp>
    </p:spTree>
    <p:extLst>
      <p:ext uri="{BB962C8B-B14F-4D97-AF65-F5344CB8AC3E}">
        <p14:creationId xmlns:p14="http://schemas.microsoft.com/office/powerpoint/2010/main" val="1808710842"/>
      </p:ext>
    </p:extLst>
  </p:cSld>
  <p:clrMapOvr>
    <a:masterClrMapping/>
  </p:clrMapOvr>
  <p:transition xmlns:p14="http://schemas.microsoft.com/office/powerpoint/2010/main"/>
</p:sldLayout>
</file>

<file path=ppt/slideLayouts/slideLayout1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AD92107B-9CB3-A343-A031-80C4BC060194}" type="slidenum">
              <a:rPr lang="en-US"/>
              <a:pPr>
                <a:defRPr/>
              </a:pPr>
              <a:t>‹#›</a:t>
            </a:fld>
            <a:endParaRPr lang="en-US"/>
          </a:p>
        </p:txBody>
      </p:sp>
    </p:spTree>
    <p:extLst>
      <p:ext uri="{BB962C8B-B14F-4D97-AF65-F5344CB8AC3E}">
        <p14:creationId xmlns:p14="http://schemas.microsoft.com/office/powerpoint/2010/main" val="3936578356"/>
      </p:ext>
    </p:extLst>
  </p:cSld>
  <p:clrMapOvr>
    <a:masterClrMapping/>
  </p:clrMapOvr>
  <p:transition xmlns:p14="http://schemas.microsoft.com/office/powerpoint/2010/main"/>
</p:sldLayout>
</file>

<file path=ppt/slideLayouts/slideLayout1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305FD7FD-F32A-CA42-B3AA-A3E337027306}" type="slidenum">
              <a:rPr lang="en-US"/>
              <a:pPr>
                <a:defRPr/>
              </a:pPr>
              <a:t>‹#›</a:t>
            </a:fld>
            <a:endParaRPr lang="en-US"/>
          </a:p>
        </p:txBody>
      </p:sp>
    </p:spTree>
    <p:extLst>
      <p:ext uri="{BB962C8B-B14F-4D97-AF65-F5344CB8AC3E}">
        <p14:creationId xmlns:p14="http://schemas.microsoft.com/office/powerpoint/2010/main" val="2964134884"/>
      </p:ext>
    </p:extLst>
  </p:cSld>
  <p:clrMapOvr>
    <a:masterClrMapping/>
  </p:clrMapOvr>
  <p:transition xmlns:p14="http://schemas.microsoft.com/office/powerpoint/2010/main"/>
</p:sldLayout>
</file>

<file path=ppt/slideLayouts/slideLayout1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C89602E5-4ACF-6548-A135-824DD9B7614F}" type="slidenum">
              <a:rPr lang="en-US"/>
              <a:pPr>
                <a:defRPr/>
              </a:pPr>
              <a:t>‹#›</a:t>
            </a:fld>
            <a:endParaRPr lang="en-US"/>
          </a:p>
        </p:txBody>
      </p:sp>
    </p:spTree>
    <p:extLst>
      <p:ext uri="{BB962C8B-B14F-4D97-AF65-F5344CB8AC3E}">
        <p14:creationId xmlns:p14="http://schemas.microsoft.com/office/powerpoint/2010/main" val="3353411361"/>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02060656"/>
      </p:ext>
    </p:extLst>
  </p:cSld>
  <p:clrMapOvr>
    <a:masterClrMapping/>
  </p:clrMapOvr>
  <p:transition xmlns:p14="http://schemas.microsoft.com/office/powerpoint/2010/main"/>
</p:sldLayout>
</file>

<file path=ppt/slideLayouts/slideLayout1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5A48B28-D0AE-344B-848E-87F76101B460}" type="slidenum">
              <a:rPr lang="en-US"/>
              <a:pPr>
                <a:defRPr/>
              </a:pPr>
              <a:t>‹#›</a:t>
            </a:fld>
            <a:endParaRPr lang="en-US"/>
          </a:p>
        </p:txBody>
      </p:sp>
    </p:spTree>
    <p:extLst>
      <p:ext uri="{BB962C8B-B14F-4D97-AF65-F5344CB8AC3E}">
        <p14:creationId xmlns:p14="http://schemas.microsoft.com/office/powerpoint/2010/main" val="3558860003"/>
      </p:ext>
    </p:extLst>
  </p:cSld>
  <p:clrMapOvr>
    <a:masterClrMapping/>
  </p:clrMapOvr>
  <p:transition xmlns:p14="http://schemas.microsoft.com/office/powerpoint/2010/main"/>
</p:sldLayout>
</file>

<file path=ppt/slideLayouts/slideLayout1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616A12E-00B2-7C4F-9FEF-49199296D62F}" type="slidenum">
              <a:rPr lang="en-US"/>
              <a:pPr>
                <a:defRPr/>
              </a:pPr>
              <a:t>‹#›</a:t>
            </a:fld>
            <a:endParaRPr lang="en-US"/>
          </a:p>
        </p:txBody>
      </p:sp>
    </p:spTree>
    <p:extLst>
      <p:ext uri="{BB962C8B-B14F-4D97-AF65-F5344CB8AC3E}">
        <p14:creationId xmlns:p14="http://schemas.microsoft.com/office/powerpoint/2010/main" val="2400303453"/>
      </p:ext>
    </p:extLst>
  </p:cSld>
  <p:clrMapOvr>
    <a:masterClrMapping/>
  </p:clrMapOvr>
  <p:transition xmlns:p14="http://schemas.microsoft.com/office/powerpoint/2010/main"/>
</p:sldLayout>
</file>

<file path=ppt/slideLayouts/slideLayout1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C0954EF-4AAB-A249-87B8-D1E7E46AE12C}" type="slidenum">
              <a:rPr lang="en-US"/>
              <a:pPr>
                <a:defRPr/>
              </a:pPr>
              <a:t>‹#›</a:t>
            </a:fld>
            <a:endParaRPr lang="en-US"/>
          </a:p>
        </p:txBody>
      </p:sp>
    </p:spTree>
    <p:extLst>
      <p:ext uri="{BB962C8B-B14F-4D97-AF65-F5344CB8AC3E}">
        <p14:creationId xmlns:p14="http://schemas.microsoft.com/office/powerpoint/2010/main" val="3293445624"/>
      </p:ext>
    </p:extLst>
  </p:cSld>
  <p:clrMapOvr>
    <a:masterClrMapping/>
  </p:clrMapOvr>
  <p:transition xmlns:p14="http://schemas.microsoft.com/office/powerpoint/2010/main"/>
</p:sldLayout>
</file>

<file path=ppt/slideLayouts/slideLayout1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2834C48-D349-984A-A608-1374896B9414}" type="slidenum">
              <a:rPr lang="en-US"/>
              <a:pPr>
                <a:defRPr/>
              </a:pPr>
              <a:t>‹#›</a:t>
            </a:fld>
            <a:endParaRPr lang="en-US"/>
          </a:p>
        </p:txBody>
      </p:sp>
    </p:spTree>
    <p:extLst>
      <p:ext uri="{BB962C8B-B14F-4D97-AF65-F5344CB8AC3E}">
        <p14:creationId xmlns:p14="http://schemas.microsoft.com/office/powerpoint/2010/main" val="4077498521"/>
      </p:ext>
    </p:extLst>
  </p:cSld>
  <p:clrMapOvr>
    <a:masterClrMapping/>
  </p:clrMapOvr>
  <p:transition xmlns:p14="http://schemas.microsoft.com/office/powerpoint/2010/main"/>
</p:sldLayout>
</file>

<file path=ppt/slideLayouts/slideLayout1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36191753"/>
      </p:ext>
    </p:extLst>
  </p:cSld>
  <p:clrMapOvr>
    <a:masterClrMapping/>
  </p:clrMapOvr>
  <p:transition xmlns:p14="http://schemas.microsoft.com/office/powerpoint/2010/main"/>
</p:sldLayout>
</file>

<file path=ppt/slideLayouts/slideLayout1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7763747"/>
      </p:ext>
    </p:extLst>
  </p:cSld>
  <p:clrMapOvr>
    <a:masterClrMapping/>
  </p:clrMapOvr>
  <p:transition xmlns:p14="http://schemas.microsoft.com/office/powerpoint/2010/main"/>
</p:sldLayout>
</file>

<file path=ppt/slideLayouts/slideLayout1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35125034"/>
      </p:ext>
    </p:extLst>
  </p:cSld>
  <p:clrMapOvr>
    <a:masterClrMapping/>
  </p:clrMapOvr>
  <p:transition xmlns:p14="http://schemas.microsoft.com/office/powerpoint/2010/main"/>
</p:sldLayout>
</file>

<file path=ppt/slideLayouts/slideLayout1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5675250"/>
      </p:ext>
    </p:extLst>
  </p:cSld>
  <p:clrMapOvr>
    <a:masterClrMapping/>
  </p:clrMapOvr>
  <p:transition xmlns:p14="http://schemas.microsoft.com/office/powerpoint/2010/main"/>
</p:sldLayout>
</file>

<file path=ppt/slideLayouts/slideLayout1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145708"/>
      </p:ext>
    </p:extLst>
  </p:cSld>
  <p:clrMapOvr>
    <a:masterClrMapping/>
  </p:clrMapOvr>
  <p:transition xmlns:p14="http://schemas.microsoft.com/office/powerpoint/2010/main"/>
</p:sldLayout>
</file>

<file path=ppt/slideLayouts/slideLayout1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340599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600826"/>
      </p:ext>
    </p:extLst>
  </p:cSld>
  <p:clrMapOvr>
    <a:masterClrMapping/>
  </p:clrMapOvr>
  <p:transition xmlns:p14="http://schemas.microsoft.com/office/powerpoint/2010/main"/>
</p:sldLayout>
</file>

<file path=ppt/slideLayouts/slideLayout1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12554"/>
      </p:ext>
    </p:extLst>
  </p:cSld>
  <p:clrMapOvr>
    <a:masterClrMapping/>
  </p:clrMapOvr>
  <p:transition xmlns:p14="http://schemas.microsoft.com/office/powerpoint/2010/main"/>
</p:sldLayout>
</file>

<file path=ppt/slideLayouts/slideLayout1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3738575"/>
      </p:ext>
    </p:extLst>
  </p:cSld>
  <p:clrMapOvr>
    <a:masterClrMapping/>
  </p:clrMapOvr>
  <p:transition xmlns:p14="http://schemas.microsoft.com/office/powerpoint/2010/main"/>
</p:sldLayout>
</file>

<file path=ppt/slideLayouts/slideLayout1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6904675"/>
      </p:ext>
    </p:extLst>
  </p:cSld>
  <p:clrMapOvr>
    <a:masterClrMapping/>
  </p:clrMapOvr>
  <p:transition xmlns:p14="http://schemas.microsoft.com/office/powerpoint/2010/main"/>
</p:sldLayout>
</file>

<file path=ppt/slideLayouts/slideLayout1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4177269"/>
      </p:ext>
    </p:extLst>
  </p:cSld>
  <p:clrMapOvr>
    <a:masterClrMapping/>
  </p:clrMapOvr>
  <p:transition xmlns:p14="http://schemas.microsoft.com/office/powerpoint/2010/main"/>
</p:sldLayout>
</file>

<file path=ppt/slideLayouts/slideLayout1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39700"/>
            <a:ext cx="2044700" cy="676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39700"/>
            <a:ext cx="5981700" cy="676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5267963"/>
      </p:ext>
    </p:extLst>
  </p:cSld>
  <p:clrMapOvr>
    <a:masterClrMapping/>
  </p:clrMapOvr>
  <p:transition xmlns:p14="http://schemas.microsoft.com/office/powerpoint/2010/main"/>
</p:sldLayout>
</file>

<file path=ppt/slideLayouts/slideLayout1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85455731"/>
      </p:ext>
    </p:extLst>
  </p:cSld>
  <p:clrMapOvr>
    <a:masterClrMapping/>
  </p:clrMapOvr>
  <p:transition xmlns:p14="http://schemas.microsoft.com/office/powerpoint/2010/main"/>
</p:sldLayout>
</file>

<file path=ppt/slideLayouts/slideLayout1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4941856"/>
      </p:ext>
    </p:extLst>
  </p:cSld>
  <p:clrMapOvr>
    <a:masterClrMapping/>
  </p:clrMapOvr>
  <p:transition xmlns:p14="http://schemas.microsoft.com/office/powerpoint/2010/main"/>
</p:sldLayout>
</file>

<file path=ppt/slideLayouts/slideLayout1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480795"/>
      </p:ext>
    </p:extLst>
  </p:cSld>
  <p:clrMapOvr>
    <a:masterClrMapping/>
  </p:clrMapOvr>
  <p:transition xmlns:p14="http://schemas.microsoft.com/office/powerpoint/2010/main"/>
</p:sldLayout>
</file>

<file path=ppt/slideLayouts/slideLayout1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057587"/>
      </p:ext>
    </p:extLst>
  </p:cSld>
  <p:clrMapOvr>
    <a:masterClrMapping/>
  </p:clrMapOvr>
  <p:transition xmlns:p14="http://schemas.microsoft.com/office/powerpoint/2010/main"/>
</p:sldLayout>
</file>

<file path=ppt/slideLayouts/slideLayout1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377319"/>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9271388"/>
      </p:ext>
    </p:extLst>
  </p:cSld>
  <p:clrMapOvr>
    <a:masterClrMapping/>
  </p:clrMapOvr>
  <p:transition xmlns:p14="http://schemas.microsoft.com/office/powerpoint/2010/main"/>
</p:sldLayout>
</file>

<file path=ppt/slideLayouts/slideLayout1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0980958"/>
      </p:ext>
    </p:extLst>
  </p:cSld>
  <p:clrMapOvr>
    <a:masterClrMapping/>
  </p:clrMapOvr>
  <p:transition xmlns:p14="http://schemas.microsoft.com/office/powerpoint/2010/main"/>
</p:sldLayout>
</file>

<file path=ppt/slideLayouts/slideLayout1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42988"/>
      </p:ext>
    </p:extLst>
  </p:cSld>
  <p:clrMapOvr>
    <a:masterClrMapping/>
  </p:clrMapOvr>
  <p:transition xmlns:p14="http://schemas.microsoft.com/office/powerpoint/2010/main"/>
</p:sldLayout>
</file>

<file path=ppt/slideLayouts/slideLayout1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2274341"/>
      </p:ext>
    </p:extLst>
  </p:cSld>
  <p:clrMapOvr>
    <a:masterClrMapping/>
  </p:clrMapOvr>
  <p:transition xmlns:p14="http://schemas.microsoft.com/office/powerpoint/2010/main"/>
</p:sldLayout>
</file>

<file path=ppt/slideLayouts/slideLayout1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2314953"/>
      </p:ext>
    </p:extLst>
  </p:cSld>
  <p:clrMapOvr>
    <a:masterClrMapping/>
  </p:clrMapOvr>
  <p:transition xmlns:p14="http://schemas.microsoft.com/office/powerpoint/2010/main"/>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1371691"/>
      </p:ext>
    </p:extLst>
  </p:cSld>
  <p:clrMapOvr>
    <a:masterClrMapping/>
  </p:clrMapOvr>
  <p:transition xmlns:p14="http://schemas.microsoft.com/office/powerpoint/2010/main"/>
</p:sldLayout>
</file>

<file path=ppt/slideLayouts/slideLayout1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3898141"/>
      </p:ext>
    </p:extLst>
  </p:cSld>
  <p:clrMapOvr>
    <a:masterClrMapping/>
  </p:clrMapOvr>
  <p:transition xmlns:p14="http://schemas.microsoft.com/office/powerpoint/2010/main"/>
</p:sldLayout>
</file>

<file path=ppt/slideLayouts/slideLayout1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36025981"/>
      </p:ext>
    </p:extLst>
  </p:cSld>
  <p:clrMapOvr>
    <a:masterClrMapping/>
  </p:clrMapOvr>
  <p:transition xmlns:p14="http://schemas.microsoft.com/office/powerpoint/2010/main"/>
</p:sldLayout>
</file>

<file path=ppt/slideLayouts/slideLayout1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18762"/>
      </p:ext>
    </p:extLst>
  </p:cSld>
  <p:clrMapOvr>
    <a:masterClrMapping/>
  </p:clrMapOvr>
  <p:transition xmlns:p14="http://schemas.microsoft.com/office/powerpoint/2010/main"/>
</p:sldLayout>
</file>

<file path=ppt/slideLayouts/slideLayout1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92067992"/>
      </p:ext>
    </p:extLst>
  </p:cSld>
  <p:clrMapOvr>
    <a:masterClrMapping/>
  </p:clrMapOvr>
  <p:transition xmlns:p14="http://schemas.microsoft.com/office/powerpoint/2010/main"/>
</p:sldLayout>
</file>

<file path=ppt/slideLayouts/slideLayout1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6414675"/>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59537"/>
      </p:ext>
    </p:extLst>
  </p:cSld>
  <p:clrMapOvr>
    <a:masterClrMapping/>
  </p:clrMapOvr>
  <p:transition xmlns:p14="http://schemas.microsoft.com/office/powerpoint/2010/main"/>
</p:sldLayout>
</file>

<file path=ppt/slideLayouts/slideLayout1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918913"/>
      </p:ext>
    </p:extLst>
  </p:cSld>
  <p:clrMapOvr>
    <a:masterClrMapping/>
  </p:clrMapOvr>
  <p:transition xmlns:p14="http://schemas.microsoft.com/office/powerpoint/2010/main"/>
</p:sldLayout>
</file>

<file path=ppt/slideLayouts/slideLayout1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310838273"/>
      </p:ext>
    </p:extLst>
  </p:cSld>
  <p:clrMapOvr>
    <a:masterClrMapping/>
  </p:clrMapOvr>
  <p:transition xmlns:p14="http://schemas.microsoft.com/office/powerpoint/2010/main"/>
</p:sldLayout>
</file>

<file path=ppt/slideLayouts/slideLayout1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235306"/>
      </p:ext>
    </p:extLst>
  </p:cSld>
  <p:clrMapOvr>
    <a:masterClrMapping/>
  </p:clrMapOvr>
  <p:transition xmlns:p14="http://schemas.microsoft.com/office/powerpoint/2010/main"/>
</p:sldLayout>
</file>

<file path=ppt/slideLayouts/slideLayout1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7832205"/>
      </p:ext>
    </p:extLst>
  </p:cSld>
  <p:clrMapOvr>
    <a:masterClrMapping/>
  </p:clrMapOvr>
  <p:transition xmlns:p14="http://schemas.microsoft.com/office/powerpoint/2010/main"/>
</p:sldLayout>
</file>

<file path=ppt/slideLayouts/slideLayout1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6223905"/>
      </p:ext>
    </p:extLst>
  </p:cSld>
  <p:clrMapOvr>
    <a:masterClrMapping/>
  </p:clrMapOvr>
  <p:transition xmlns:p14="http://schemas.microsoft.com/office/powerpoint/2010/main"/>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7138969"/>
      </p:ext>
    </p:extLst>
  </p:cSld>
  <p:clrMapOvr>
    <a:masterClrMapping/>
  </p:clrMapOvr>
  <p:transition xmlns:p14="http://schemas.microsoft.com/office/powerpoint/2010/main"/>
</p:sldLayout>
</file>

<file path=ppt/slideLayouts/slideLayout1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746593"/>
      </p:ext>
    </p:extLst>
  </p:cSld>
  <p:clrMapOvr>
    <a:masterClrMapping/>
  </p:clrMapOvr>
  <p:transition xmlns:p14="http://schemas.microsoft.com/office/powerpoint/2010/main"/>
</p:sldLayout>
</file>

<file path=ppt/slideLayouts/slideLayout1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14033516"/>
      </p:ext>
    </p:extLst>
  </p:cSld>
  <p:clrMapOvr>
    <a:masterClrMapping/>
  </p:clrMapOvr>
  <p:transition xmlns:p14="http://schemas.microsoft.com/office/powerpoint/2010/main"/>
</p:sldLayout>
</file>

<file path=ppt/slideLayouts/slideLayout1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5"/>
      </p:ext>
    </p:extLst>
  </p:cSld>
  <p:clrMapOvr>
    <a:masterClrMapping/>
  </p:clrMapOvr>
  <p:transition xmlns:p14="http://schemas.microsoft.com/office/powerpoint/2010/main"/>
</p:sldLayout>
</file>

<file path=ppt/slideLayouts/slideLayout1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0308215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614665"/>
      </p:ext>
    </p:extLst>
  </p:cSld>
  <p:clrMapOvr>
    <a:masterClrMapping/>
  </p:clrMapOvr>
  <p:transition xmlns:p14="http://schemas.microsoft.com/office/powerpoint/2010/main"/>
</p:sldLayout>
</file>

<file path=ppt/slideLayouts/slideLayout1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984142"/>
      </p:ext>
    </p:extLst>
  </p:cSld>
  <p:clrMapOvr>
    <a:masterClrMapping/>
  </p:clrMapOvr>
  <p:transition xmlns:p14="http://schemas.microsoft.com/office/powerpoint/2010/main"/>
</p:sldLayout>
</file>

<file path=ppt/slideLayouts/slideLayout1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0299218"/>
      </p:ext>
    </p:extLst>
  </p:cSld>
  <p:clrMapOvr>
    <a:masterClrMapping/>
  </p:clrMapOvr>
  <p:transition xmlns:p14="http://schemas.microsoft.com/office/powerpoint/2010/main"/>
</p:sldLayout>
</file>

<file path=ppt/slideLayouts/slideLayout1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7339886"/>
      </p:ext>
    </p:extLst>
  </p:cSld>
  <p:clrMapOvr>
    <a:masterClrMapping/>
  </p:clrMapOvr>
  <p:transition xmlns:p14="http://schemas.microsoft.com/office/powerpoint/2010/main"/>
</p:sldLayout>
</file>

<file path=ppt/slideLayouts/slideLayout1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961563"/>
      </p:ext>
    </p:extLst>
  </p:cSld>
  <p:clrMapOvr>
    <a:masterClrMapping/>
  </p:clrMapOvr>
  <p:transition xmlns:p14="http://schemas.microsoft.com/office/powerpoint/2010/main"/>
</p:sldLayout>
</file>

<file path=ppt/slideLayouts/slideLayout1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6589188"/>
      </p:ext>
    </p:extLst>
  </p:cSld>
  <p:clrMapOvr>
    <a:masterClrMapping/>
  </p:clrMapOvr>
  <p:transition xmlns:p14="http://schemas.microsoft.com/office/powerpoint/2010/main"/>
</p:sldLayout>
</file>

<file path=ppt/slideLayouts/slideLayout1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4713591"/>
      </p:ext>
    </p:extLst>
  </p:cSld>
  <p:clrMapOvr>
    <a:masterClrMapping/>
  </p:clrMapOvr>
  <p:transition xmlns:p14="http://schemas.microsoft.com/office/powerpoint/2010/main"/>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5533643"/>
      </p:ext>
    </p:extLst>
  </p:cSld>
  <p:clrMapOvr>
    <a:masterClrMapping/>
  </p:clrMapOvr>
  <p:transition xmlns:p14="http://schemas.microsoft.com/office/powerpoint/2010/main"/>
</p:sldLayout>
</file>

<file path=ppt/slideLayouts/slideLayout1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6625" y="0"/>
            <a:ext cx="2208213" cy="7629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0400" y="0"/>
            <a:ext cx="6473825" cy="7629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632358"/>
      </p:ext>
    </p:extLst>
  </p:cSld>
  <p:clrMapOvr>
    <a:masterClrMapping/>
  </p:clrMapOvr>
  <p:transition xmlns:p14="http://schemas.microsoft.com/office/powerpoint/2010/main"/>
</p:sldLayout>
</file>

<file path=ppt/slideLayouts/slideLayout1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8346709"/>
      </p:ext>
    </p:extLst>
  </p:cSld>
  <p:clrMapOvr>
    <a:masterClrMapping/>
  </p:clrMapOvr>
  <p:transition xmlns:p14="http://schemas.microsoft.com/office/powerpoint/2010/main"/>
</p:sldLayout>
</file>

<file path=ppt/slideLayouts/slideLayout1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907930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7706186"/>
      </p:ext>
    </p:extLst>
  </p:cSld>
  <p:clrMapOvr>
    <a:masterClrMapping/>
  </p:clrMapOvr>
  <p:transition xmlns:p14="http://schemas.microsoft.com/office/powerpoint/2010/main"/>
</p:sldLayout>
</file>

<file path=ppt/slideLayouts/slideLayout1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3542229"/>
      </p:ext>
    </p:extLst>
  </p:cSld>
  <p:clrMapOvr>
    <a:masterClrMapping/>
  </p:clrMapOvr>
  <p:transition xmlns:p14="http://schemas.microsoft.com/office/powerpoint/2010/main"/>
</p:sldLayout>
</file>

<file path=ppt/slideLayouts/slideLayout1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45981"/>
      </p:ext>
    </p:extLst>
  </p:cSld>
  <p:clrMapOvr>
    <a:masterClrMapping/>
  </p:clrMapOvr>
  <p:transition xmlns:p14="http://schemas.microsoft.com/office/powerpoint/2010/main"/>
</p:sldLayout>
</file>

<file path=ppt/slideLayouts/slideLayout1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638329"/>
      </p:ext>
    </p:extLst>
  </p:cSld>
  <p:clrMapOvr>
    <a:masterClrMapping/>
  </p:clrMapOvr>
  <p:transition xmlns:p14="http://schemas.microsoft.com/office/powerpoint/2010/main"/>
</p:sldLayout>
</file>

<file path=ppt/slideLayouts/slideLayout1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8585331"/>
      </p:ext>
    </p:extLst>
  </p:cSld>
  <p:clrMapOvr>
    <a:masterClrMapping/>
  </p:clrMapOvr>
  <p:transition xmlns:p14="http://schemas.microsoft.com/office/powerpoint/2010/main"/>
</p:sldLayout>
</file>

<file path=ppt/slideLayouts/slideLayout1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42539"/>
      </p:ext>
    </p:extLst>
  </p:cSld>
  <p:clrMapOvr>
    <a:masterClrMapping/>
  </p:clrMapOvr>
  <p:transition xmlns:p14="http://schemas.microsoft.com/office/powerpoint/2010/main"/>
</p:sldLayout>
</file>

<file path=ppt/slideLayouts/slideLayout1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9832551"/>
      </p:ext>
    </p:extLst>
  </p:cSld>
  <p:clrMapOvr>
    <a:masterClrMapping/>
  </p:clrMapOvr>
  <p:transition xmlns:p14="http://schemas.microsoft.com/office/powerpoint/2010/main"/>
</p:sldLayout>
</file>

<file path=ppt/slideLayouts/slideLayout1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2120802"/>
      </p:ext>
    </p:extLst>
  </p:cSld>
  <p:clrMapOvr>
    <a:masterClrMapping/>
  </p:clrMapOvr>
  <p:transition xmlns:p14="http://schemas.microsoft.com/office/powerpoint/2010/main"/>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359058"/>
      </p:ext>
    </p:extLst>
  </p:cSld>
  <p:clrMapOvr>
    <a:masterClrMapping/>
  </p:clrMapOvr>
  <p:transition xmlns:p14="http://schemas.microsoft.com/office/powerpoint/2010/main"/>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93675"/>
            <a:ext cx="20447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93675"/>
            <a:ext cx="59817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6180703"/>
      </p:ext>
    </p:extLst>
  </p:cSld>
  <p:clrMapOvr>
    <a:masterClrMapping/>
  </p:clrMapOvr>
  <p:transition xmlns:p14="http://schemas.microsoft.com/office/powerpoint/2010/main"/>
</p:sldLayout>
</file>

<file path=ppt/slideLayouts/slideLayout1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8806804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915990"/>
      </p:ext>
    </p:extLst>
  </p:cSld>
  <p:clrMapOvr>
    <a:masterClrMapping/>
  </p:clrMapOvr>
  <p:transition xmlns:p14="http://schemas.microsoft.com/office/powerpoint/2010/main"/>
</p:sldLayout>
</file>

<file path=ppt/slideLayouts/slideLayout1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4570194"/>
      </p:ext>
    </p:extLst>
  </p:cSld>
  <p:clrMapOvr>
    <a:masterClrMapping/>
  </p:clrMapOvr>
  <p:transition xmlns:p14="http://schemas.microsoft.com/office/powerpoint/2010/main"/>
</p:sldLayout>
</file>

<file path=ppt/slideLayouts/slideLayout1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95093731"/>
      </p:ext>
    </p:extLst>
  </p:cSld>
  <p:clrMapOvr>
    <a:masterClrMapping/>
  </p:clrMapOvr>
  <p:transition xmlns:p14="http://schemas.microsoft.com/office/powerpoint/2010/main"/>
</p:sldLayout>
</file>

<file path=ppt/slideLayouts/slideLayout1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5753917"/>
      </p:ext>
    </p:extLst>
  </p:cSld>
  <p:clrMapOvr>
    <a:masterClrMapping/>
  </p:clrMapOvr>
  <p:transition xmlns:p14="http://schemas.microsoft.com/office/powerpoint/2010/main"/>
</p:sldLayout>
</file>

<file path=ppt/slideLayouts/slideLayout1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276143"/>
      </p:ext>
    </p:extLst>
  </p:cSld>
  <p:clrMapOvr>
    <a:masterClrMapping/>
  </p:clrMapOvr>
  <p:transition xmlns:p14="http://schemas.microsoft.com/office/powerpoint/2010/main"/>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75654645"/>
      </p:ext>
    </p:extLst>
  </p:cSld>
  <p:clrMapOvr>
    <a:masterClrMapping/>
  </p:clrMapOvr>
  <p:transition xmlns:p14="http://schemas.microsoft.com/office/powerpoint/2010/main"/>
</p:sldLayout>
</file>

<file path=ppt/slideLayouts/slideLayout1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973479"/>
      </p:ext>
    </p:extLst>
  </p:cSld>
  <p:clrMapOvr>
    <a:masterClrMapping/>
  </p:clrMapOvr>
  <p:transition xmlns:p14="http://schemas.microsoft.com/office/powerpoint/2010/main"/>
</p:sldLayout>
</file>

<file path=ppt/slideLayouts/slideLayout1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1161208"/>
      </p:ext>
    </p:extLst>
  </p:cSld>
  <p:clrMapOvr>
    <a:masterClrMapping/>
  </p:clrMapOvr>
  <p:transition xmlns:p14="http://schemas.microsoft.com/office/powerpoint/2010/main"/>
</p:sldLayout>
</file>

<file path=ppt/slideLayouts/slideLayout1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1482635"/>
      </p:ext>
    </p:extLst>
  </p:cSld>
  <p:clrMapOvr>
    <a:masterClrMapping/>
  </p:clrMapOvr>
  <p:transition xmlns:p14="http://schemas.microsoft.com/office/powerpoint/2010/main"/>
</p:sldLayout>
</file>

<file path=ppt/slideLayouts/slideLayout1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3290167"/>
      </p:ext>
    </p:extLst>
  </p:cSld>
  <p:clrMapOvr>
    <a:masterClrMapping/>
  </p:clrMapOvr>
  <p:transition xmlns:p14="http://schemas.microsoft.com/office/powerpoint/2010/main"/>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348983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36439480"/>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3658401"/>
      </p:ext>
    </p:extLst>
  </p:cSld>
  <p:clrMapOvr>
    <a:masterClrMapping/>
  </p:clrMapOvr>
  <p:transition xmlns:p14="http://schemas.microsoft.com/office/powerpoint/2010/main"/>
</p:sldLayout>
</file>

<file path=ppt/slideLayouts/slideLayout1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3708168"/>
      </p:ext>
    </p:extLst>
  </p:cSld>
  <p:clrMapOvr>
    <a:masterClrMapping/>
  </p:clrMapOvr>
  <p:transition xmlns:p14="http://schemas.microsoft.com/office/powerpoint/2010/main"/>
</p:sldLayout>
</file>

<file path=ppt/slideLayouts/slideLayout1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631955"/>
      </p:ext>
    </p:extLst>
  </p:cSld>
  <p:clrMapOvr>
    <a:masterClrMapping/>
  </p:clrMapOvr>
  <p:transition xmlns:p14="http://schemas.microsoft.com/office/powerpoint/2010/main"/>
</p:sldLayout>
</file>

<file path=ppt/slideLayouts/slideLayout1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99964244"/>
      </p:ext>
    </p:extLst>
  </p:cSld>
  <p:clrMapOvr>
    <a:masterClrMapping/>
  </p:clrMapOvr>
  <p:transition xmlns:p14="http://schemas.microsoft.com/office/powerpoint/2010/main"/>
</p:sldLayout>
</file>

<file path=ppt/slideLayouts/slideLayout1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5828943"/>
      </p:ext>
    </p:extLst>
  </p:cSld>
  <p:clrMapOvr>
    <a:masterClrMapping/>
  </p:clrMapOvr>
  <p:transition xmlns:p14="http://schemas.microsoft.com/office/powerpoint/2010/main"/>
</p:sldLayout>
</file>

<file path=ppt/slideLayouts/slideLayout1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5938058"/>
      </p:ext>
    </p:extLst>
  </p:cSld>
  <p:clrMapOvr>
    <a:masterClrMapping/>
  </p:clrMapOvr>
  <p:transition xmlns:p14="http://schemas.microsoft.com/office/powerpoint/2010/main"/>
</p:sldLayout>
</file>

<file path=ppt/slideLayouts/slideLayout1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9477900"/>
      </p:ext>
    </p:extLst>
  </p:cSld>
  <p:clrMapOvr>
    <a:masterClrMapping/>
  </p:clrMapOvr>
  <p:transition xmlns:p14="http://schemas.microsoft.com/office/powerpoint/2010/main"/>
</p:sldLayout>
</file>

<file path=ppt/slideLayouts/slideLayout1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328786"/>
      </p:ext>
    </p:extLst>
  </p:cSld>
  <p:clrMapOvr>
    <a:masterClrMapping/>
  </p:clrMapOvr>
  <p:transition xmlns:p14="http://schemas.microsoft.com/office/powerpoint/2010/main"/>
</p:sldLayout>
</file>

<file path=ppt/slideLayouts/slideLayout1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0767026"/>
      </p:ext>
    </p:extLst>
  </p:cSld>
  <p:clrMapOvr>
    <a:masterClrMapping/>
  </p:clrMapOvr>
  <p:transition xmlns:p14="http://schemas.microsoft.com/office/powerpoint/2010/main"/>
</p:sldLayout>
</file>

<file path=ppt/slideLayouts/slideLayout1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1975617"/>
      </p:ext>
    </p:extLst>
  </p:cSld>
  <p:clrMapOvr>
    <a:masterClrMapping/>
  </p:clrMapOvr>
  <p:transition xmlns:p14="http://schemas.microsoft.com/office/powerpoint/2010/main"/>
</p:sldLayout>
</file>

<file path=ppt/slideLayouts/slideLayout1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0108160"/>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9287663"/>
      </p:ext>
    </p:extLst>
  </p:cSld>
  <p:clrMapOvr>
    <a:masterClrMapping/>
  </p:clrMapOvr>
  <p:transition xmlns:p14="http://schemas.microsoft.com/office/powerpoint/2010/main"/>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7994967"/>
      </p:ext>
    </p:extLst>
  </p:cSld>
  <p:clrMapOvr>
    <a:masterClrMapping/>
  </p:clrMapOvr>
  <p:transition xmlns:p14="http://schemas.microsoft.com/office/powerpoint/2010/main"/>
</p:sldLayout>
</file>

<file path=ppt/slideLayouts/slideLayout1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8621215"/>
      </p:ext>
    </p:extLst>
  </p:cSld>
  <p:clrMapOvr>
    <a:masterClrMapping/>
  </p:clrMapOvr>
  <p:transition xmlns:p14="http://schemas.microsoft.com/office/powerpoint/2010/main"/>
</p:sldLayout>
</file>

<file path=ppt/slideLayouts/slideLayout1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2769136"/>
      </p:ext>
    </p:extLst>
  </p:cSld>
  <p:clrMapOvr>
    <a:masterClrMapping/>
  </p:clrMapOvr>
  <p:transition xmlns:p14="http://schemas.microsoft.com/office/powerpoint/2010/main"/>
</p:sldLayout>
</file>

<file path=ppt/slideLayouts/slideLayout1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0577148"/>
      </p:ext>
    </p:extLst>
  </p:cSld>
  <p:clrMapOvr>
    <a:masterClrMapping/>
  </p:clrMapOvr>
  <p:transition xmlns:p14="http://schemas.microsoft.com/office/powerpoint/2010/main"/>
</p:sldLayout>
</file>

<file path=ppt/slideLayouts/slideLayout1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879600"/>
            <a:ext cx="4013200" cy="5091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879600"/>
            <a:ext cx="4013200" cy="5091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5686332"/>
      </p:ext>
    </p:extLst>
  </p:cSld>
  <p:clrMapOvr>
    <a:masterClrMapping/>
  </p:clrMapOvr>
  <p:transition xmlns:p14="http://schemas.microsoft.com/office/powerpoint/2010/main"/>
</p:sldLayout>
</file>

<file path=ppt/slideLayouts/slideLayout1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6494679"/>
      </p:ext>
    </p:extLst>
  </p:cSld>
  <p:clrMapOvr>
    <a:masterClrMapping/>
  </p:clrMapOvr>
  <p:transition xmlns:p14="http://schemas.microsoft.com/office/powerpoint/2010/main"/>
</p:sldLayout>
</file>

<file path=ppt/slideLayouts/slideLayout1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0888204"/>
      </p:ext>
    </p:extLst>
  </p:cSld>
  <p:clrMapOvr>
    <a:masterClrMapping/>
  </p:clrMapOvr>
  <p:transition xmlns:p14="http://schemas.microsoft.com/office/powerpoint/2010/main"/>
</p:sldLayout>
</file>

<file path=ppt/slideLayouts/slideLayout1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329779"/>
      </p:ext>
    </p:extLst>
  </p:cSld>
  <p:clrMapOvr>
    <a:masterClrMapping/>
  </p:clrMapOvr>
  <p:transition xmlns:p14="http://schemas.microsoft.com/office/powerpoint/2010/main"/>
</p:sldLayout>
</file>

<file path=ppt/slideLayouts/slideLayout1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9102682"/>
      </p:ext>
    </p:extLst>
  </p:cSld>
  <p:clrMapOvr>
    <a:masterClrMapping/>
  </p:clrMapOvr>
  <p:transition xmlns:p14="http://schemas.microsoft.com/office/powerpoint/2010/main"/>
</p:sldLayout>
</file>

<file path=ppt/slideLayouts/slideLayout1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9803544"/>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67701947"/>
      </p:ext>
    </p:extLst>
  </p:cSld>
  <p:clrMapOvr>
    <a:masterClrMapping/>
  </p:clrMapOvr>
  <p:transition xmlns:p14="http://schemas.microsoft.com/office/powerpoint/2010/main"/>
</p:sldLayout>
</file>

<file path=ppt/slideLayouts/slideLayout1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3003382"/>
      </p:ext>
    </p:extLst>
  </p:cSld>
  <p:clrMapOvr>
    <a:masterClrMapping/>
  </p:clrMapOvr>
  <p:transition xmlns:p14="http://schemas.microsoft.com/office/powerpoint/2010/main"/>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77813"/>
            <a:ext cx="2044700" cy="6692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77813"/>
            <a:ext cx="5981700" cy="6692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9530306"/>
      </p:ext>
    </p:extLst>
  </p:cSld>
  <p:clrMapOvr>
    <a:masterClrMapping/>
  </p:clrMapOvr>
  <p:transition xmlns:p14="http://schemas.microsoft.com/office/powerpoint/2010/main"/>
</p:sldLayout>
</file>

<file path=ppt/slideLayouts/slideLayout1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06001430"/>
      </p:ext>
    </p:extLst>
  </p:cSld>
  <p:clrMapOvr>
    <a:masterClrMapping/>
  </p:clrMapOvr>
  <p:transition xmlns:p14="http://schemas.microsoft.com/office/powerpoint/2010/main"/>
</p:sldLayout>
</file>

<file path=ppt/slideLayouts/slideLayout1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2989393"/>
      </p:ext>
    </p:extLst>
  </p:cSld>
  <p:clrMapOvr>
    <a:masterClrMapping/>
  </p:clrMapOvr>
  <p:transition xmlns:p14="http://schemas.microsoft.com/office/powerpoint/2010/main"/>
</p:sldLayout>
</file>

<file path=ppt/slideLayouts/slideLayout1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24660806"/>
      </p:ext>
    </p:extLst>
  </p:cSld>
  <p:clrMapOvr>
    <a:masterClrMapping/>
  </p:clrMapOvr>
  <p:transition xmlns:p14="http://schemas.microsoft.com/office/powerpoint/2010/main"/>
</p:sldLayout>
</file>

<file path=ppt/slideLayouts/slideLayout1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7259298"/>
      </p:ext>
    </p:extLst>
  </p:cSld>
  <p:clrMapOvr>
    <a:masterClrMapping/>
  </p:clrMapOvr>
  <p:transition xmlns:p14="http://schemas.microsoft.com/office/powerpoint/2010/main"/>
</p:sldLayout>
</file>

<file path=ppt/slideLayouts/slideLayout1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588371"/>
      </p:ext>
    </p:extLst>
  </p:cSld>
  <p:clrMapOvr>
    <a:masterClrMapping/>
  </p:clrMapOvr>
  <p:transition xmlns:p14="http://schemas.microsoft.com/office/powerpoint/2010/main"/>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285969"/>
      </p:ext>
    </p:extLst>
  </p:cSld>
  <p:clrMapOvr>
    <a:masterClrMapping/>
  </p:clrMapOvr>
  <p:transition xmlns:p14="http://schemas.microsoft.com/office/powerpoint/2010/main"/>
</p:sldLayout>
</file>

<file path=ppt/slideLayouts/slideLayout1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975630"/>
      </p:ext>
    </p:extLst>
  </p:cSld>
  <p:clrMapOvr>
    <a:masterClrMapping/>
  </p:clrMapOvr>
  <p:transition xmlns:p14="http://schemas.microsoft.com/office/powerpoint/2010/main"/>
</p:sldLayout>
</file>

<file path=ppt/slideLayouts/slideLayout1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3480450"/>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7652016"/>
      </p:ext>
    </p:extLst>
  </p:cSld>
  <p:clrMapOvr>
    <a:masterClrMapping/>
  </p:clrMapOvr>
  <p:transition xmlns:p14="http://schemas.microsoft.com/office/powerpoint/2010/main"/>
</p:sldLayout>
</file>

<file path=ppt/slideLayouts/slideLayout1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6533149"/>
      </p:ext>
    </p:extLst>
  </p:cSld>
  <p:clrMapOvr>
    <a:masterClrMapping/>
  </p:clrMapOvr>
  <p:transition xmlns:p14="http://schemas.microsoft.com/office/powerpoint/2010/main"/>
</p:sldLayout>
</file>

<file path=ppt/slideLayouts/slideLayout1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4118198"/>
      </p:ext>
    </p:extLst>
  </p:cSld>
  <p:clrMapOvr>
    <a:masterClrMapping/>
  </p:clrMapOvr>
  <p:transition xmlns:p14="http://schemas.microsoft.com/office/powerpoint/2010/main"/>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3702659"/>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9229081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4064000"/>
            <a:ext cx="4013200" cy="114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4064000"/>
            <a:ext cx="4013200" cy="114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8244043"/>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9413164"/>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88474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891890"/>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099370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141956"/>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4657026"/>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6526188"/>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06600"/>
            <a:ext cx="2044700" cy="320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06600"/>
            <a:ext cx="5981700" cy="320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3975463"/>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F4CD733-58D4-154E-8E84-09C5AF3E6C23}" type="slidenum">
              <a:rPr lang="en-US"/>
              <a:pPr>
                <a:defRPr/>
              </a:pPr>
              <a:t>‹#›</a:t>
            </a:fld>
            <a:endParaRPr lang="en-US"/>
          </a:p>
        </p:txBody>
      </p:sp>
    </p:spTree>
    <p:extLst>
      <p:ext uri="{BB962C8B-B14F-4D97-AF65-F5344CB8AC3E}">
        <p14:creationId xmlns:p14="http://schemas.microsoft.com/office/powerpoint/2010/main" val="368343905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CA39DB4-4196-9C4D-B2FC-66FB7A4ED929}" type="slidenum">
              <a:rPr lang="en-US"/>
              <a:pPr>
                <a:defRPr/>
              </a:pPr>
              <a:t>‹#›</a:t>
            </a:fld>
            <a:endParaRPr lang="en-US"/>
          </a:p>
        </p:txBody>
      </p:sp>
    </p:spTree>
    <p:extLst>
      <p:ext uri="{BB962C8B-B14F-4D97-AF65-F5344CB8AC3E}">
        <p14:creationId xmlns:p14="http://schemas.microsoft.com/office/powerpoint/2010/main" val="292431327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6FCDC20-6F09-6840-B601-EA735538EEF1}" type="slidenum">
              <a:rPr lang="en-US"/>
              <a:pPr>
                <a:defRPr/>
              </a:pPr>
              <a:t>‹#›</a:t>
            </a:fld>
            <a:endParaRPr lang="en-US"/>
          </a:p>
        </p:txBody>
      </p:sp>
    </p:spTree>
    <p:extLst>
      <p:ext uri="{BB962C8B-B14F-4D97-AF65-F5344CB8AC3E}">
        <p14:creationId xmlns:p14="http://schemas.microsoft.com/office/powerpoint/2010/main" val="2483562591"/>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E81609A7-DCA9-8542-8B9E-46FBA9C0AA22}" type="slidenum">
              <a:rPr lang="en-US"/>
              <a:pPr>
                <a:defRPr/>
              </a:pPr>
              <a:t>‹#›</a:t>
            </a:fld>
            <a:endParaRPr lang="en-US"/>
          </a:p>
        </p:txBody>
      </p:sp>
    </p:spTree>
    <p:extLst>
      <p:ext uri="{BB962C8B-B14F-4D97-AF65-F5344CB8AC3E}">
        <p14:creationId xmlns:p14="http://schemas.microsoft.com/office/powerpoint/2010/main" val="4133110082"/>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2E3EF9D8-CD76-A34B-A8E2-A5D2055F9D27}" type="slidenum">
              <a:rPr lang="en-US"/>
              <a:pPr>
                <a:defRPr/>
              </a:pPr>
              <a:t>‹#›</a:t>
            </a:fld>
            <a:endParaRPr lang="en-US"/>
          </a:p>
        </p:txBody>
      </p:sp>
    </p:spTree>
    <p:extLst>
      <p:ext uri="{BB962C8B-B14F-4D97-AF65-F5344CB8AC3E}">
        <p14:creationId xmlns:p14="http://schemas.microsoft.com/office/powerpoint/2010/main" val="3454276774"/>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ABE14DF4-4D29-B544-A096-51302E92CC50}" type="slidenum">
              <a:rPr lang="en-US"/>
              <a:pPr>
                <a:defRPr/>
              </a:pPr>
              <a:t>‹#›</a:t>
            </a:fld>
            <a:endParaRPr lang="en-US"/>
          </a:p>
        </p:txBody>
      </p:sp>
    </p:spTree>
    <p:extLst>
      <p:ext uri="{BB962C8B-B14F-4D97-AF65-F5344CB8AC3E}">
        <p14:creationId xmlns:p14="http://schemas.microsoft.com/office/powerpoint/2010/main" val="100900299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B17E15D-7547-6D4A-800D-AA7E42E96468}" type="slidenum">
              <a:rPr lang="en-US"/>
              <a:pPr>
                <a:defRPr/>
              </a:pPr>
              <a:t>‹#›</a:t>
            </a:fld>
            <a:endParaRPr lang="en-US"/>
          </a:p>
        </p:txBody>
      </p:sp>
    </p:spTree>
    <p:extLst>
      <p:ext uri="{BB962C8B-B14F-4D97-AF65-F5344CB8AC3E}">
        <p14:creationId xmlns:p14="http://schemas.microsoft.com/office/powerpoint/2010/main" val="20832032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7887067"/>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A94CAE9-3A6B-D44C-B791-89DFA7C1BE23}" type="slidenum">
              <a:rPr lang="en-US"/>
              <a:pPr>
                <a:defRPr/>
              </a:pPr>
              <a:t>‹#›</a:t>
            </a:fld>
            <a:endParaRPr lang="en-US"/>
          </a:p>
        </p:txBody>
      </p:sp>
    </p:spTree>
    <p:extLst>
      <p:ext uri="{BB962C8B-B14F-4D97-AF65-F5344CB8AC3E}">
        <p14:creationId xmlns:p14="http://schemas.microsoft.com/office/powerpoint/2010/main" val="317136751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0DFAC92-93BA-5447-9E9E-9B3EDCB36825}" type="slidenum">
              <a:rPr lang="en-US"/>
              <a:pPr>
                <a:defRPr/>
              </a:pPr>
              <a:t>‹#›</a:t>
            </a:fld>
            <a:endParaRPr lang="en-US"/>
          </a:p>
        </p:txBody>
      </p:sp>
    </p:spTree>
    <p:extLst>
      <p:ext uri="{BB962C8B-B14F-4D97-AF65-F5344CB8AC3E}">
        <p14:creationId xmlns:p14="http://schemas.microsoft.com/office/powerpoint/2010/main" val="307290729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DCE6BF3-338D-6947-BFFE-B5370BF3A58D}" type="slidenum">
              <a:rPr lang="en-US"/>
              <a:pPr>
                <a:defRPr/>
              </a:pPr>
              <a:t>‹#›</a:t>
            </a:fld>
            <a:endParaRPr lang="en-US"/>
          </a:p>
        </p:txBody>
      </p:sp>
    </p:spTree>
    <p:extLst>
      <p:ext uri="{BB962C8B-B14F-4D97-AF65-F5344CB8AC3E}">
        <p14:creationId xmlns:p14="http://schemas.microsoft.com/office/powerpoint/2010/main" val="3086991704"/>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31800"/>
            <a:ext cx="2159000" cy="718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31800"/>
            <a:ext cx="6324600" cy="718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F2F2002-D525-8A40-99E8-D625DC962181}" type="slidenum">
              <a:rPr lang="en-US"/>
              <a:pPr>
                <a:defRPr/>
              </a:pPr>
              <a:t>‹#›</a:t>
            </a:fld>
            <a:endParaRPr lang="en-US"/>
          </a:p>
        </p:txBody>
      </p:sp>
    </p:spTree>
    <p:extLst>
      <p:ext uri="{BB962C8B-B14F-4D97-AF65-F5344CB8AC3E}">
        <p14:creationId xmlns:p14="http://schemas.microsoft.com/office/powerpoint/2010/main" val="96777473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5264949"/>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297156"/>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6064862"/>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2103955"/>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141524"/>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3830136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6882302"/>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16274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3454"/>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6522925"/>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431691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9785679"/>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16501114"/>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4631894"/>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08953445"/>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5793009"/>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388967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908795"/>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0324888"/>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22786"/>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5016587"/>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Marker Felt"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4600784"/>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730136"/>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93675"/>
            <a:ext cx="20447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93675"/>
            <a:ext cx="59817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1179616"/>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1061341"/>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03996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85093927"/>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039196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99492"/>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783602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9804671"/>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261678"/>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0482931"/>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3342082"/>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414586"/>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6625" y="0"/>
            <a:ext cx="2208213" cy="7629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0400" y="0"/>
            <a:ext cx="6473825" cy="7629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105350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930779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25348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340611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00539"/>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8080886"/>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3711453"/>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61913847"/>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644653"/>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7746951"/>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6909274"/>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7749364"/>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462096"/>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66886729"/>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4037833"/>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2508008"/>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0256493"/>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8005360"/>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3896839"/>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16522247"/>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840061"/>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1289427"/>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8527374"/>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5544068"/>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1362448"/>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04899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188202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Marker Felt"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601244"/>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44310"/>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46456800"/>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59000"/>
            <a:ext cx="400685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9850" y="2159000"/>
            <a:ext cx="400685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4680491"/>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1549570"/>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6226599"/>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164540"/>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1929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9612942"/>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5146637"/>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5175" y="203200"/>
            <a:ext cx="2041525" cy="6413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3200"/>
            <a:ext cx="5972175" cy="6413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283711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2159784"/>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1778748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895713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8529940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990600"/>
            <a:ext cx="4019550" cy="565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2550" y="990600"/>
            <a:ext cx="4019550" cy="565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853616"/>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1463700"/>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981323970"/>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95236"/>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6389536"/>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2012374"/>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4228326"/>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93675"/>
            <a:ext cx="20447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93675"/>
            <a:ext cx="59817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7492145"/>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373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672086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94025186"/>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0919817"/>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98826241"/>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5103692"/>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6567943"/>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5979896"/>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9894"/>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5920386"/>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492179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A63792A-4491-EF4D-9C05-0909FF91E436}" type="slidenum">
              <a:rPr lang="en-US"/>
              <a:pPr>
                <a:defRPr/>
              </a:pPr>
              <a:t>‹#›</a:t>
            </a:fld>
            <a:endParaRPr lang="en-US"/>
          </a:p>
        </p:txBody>
      </p:sp>
    </p:spTree>
    <p:extLst>
      <p:ext uri="{BB962C8B-B14F-4D97-AF65-F5344CB8AC3E}">
        <p14:creationId xmlns:p14="http://schemas.microsoft.com/office/powerpoint/2010/main" val="2388143051"/>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77773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0781432"/>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6131056"/>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0653948"/>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0531309"/>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6372235"/>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9333195"/>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62361227"/>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78787"/>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653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85D1A14-7F14-2540-93EB-907C9A1895FC}" type="slidenum">
              <a:rPr lang="en-US"/>
              <a:pPr>
                <a:defRPr/>
              </a:pPr>
              <a:t>‹#›</a:t>
            </a:fld>
            <a:endParaRPr lang="en-US"/>
          </a:p>
        </p:txBody>
      </p:sp>
    </p:spTree>
    <p:extLst>
      <p:ext uri="{BB962C8B-B14F-4D97-AF65-F5344CB8AC3E}">
        <p14:creationId xmlns:p14="http://schemas.microsoft.com/office/powerpoint/2010/main" val="2343590073"/>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55861767"/>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582303"/>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699258"/>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056923"/>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6012764"/>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67161495"/>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990600"/>
            <a:ext cx="4019550" cy="565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2550" y="990600"/>
            <a:ext cx="4019550" cy="565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0935020"/>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3973103"/>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26923761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59164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096F94E-2BDB-544F-A658-90A3AAAD974F}" type="slidenum">
              <a:rPr lang="en-US"/>
              <a:pPr>
                <a:defRPr/>
              </a:pPr>
              <a:t>‹#›</a:t>
            </a:fld>
            <a:endParaRPr lang="en-US"/>
          </a:p>
        </p:txBody>
      </p:sp>
    </p:spTree>
    <p:extLst>
      <p:ext uri="{BB962C8B-B14F-4D97-AF65-F5344CB8AC3E}">
        <p14:creationId xmlns:p14="http://schemas.microsoft.com/office/powerpoint/2010/main" val="124573451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7440787"/>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2962285"/>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13099"/>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373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2068774"/>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7631D71-B89E-484A-83D5-0C837ECBAC8C}" type="slidenum">
              <a:rPr lang="en-US"/>
              <a:pPr>
                <a:defRPr/>
              </a:pPr>
              <a:t>‹#›</a:t>
            </a:fld>
            <a:endParaRPr lang="en-US"/>
          </a:p>
        </p:txBody>
      </p:sp>
    </p:spTree>
    <p:extLst>
      <p:ext uri="{BB962C8B-B14F-4D97-AF65-F5344CB8AC3E}">
        <p14:creationId xmlns:p14="http://schemas.microsoft.com/office/powerpoint/2010/main" val="2222157203"/>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33EBC3D-9B38-0E47-9892-3365B118CEFE}" type="slidenum">
              <a:rPr lang="en-US"/>
              <a:pPr>
                <a:defRPr/>
              </a:pPr>
              <a:t>‹#›</a:t>
            </a:fld>
            <a:endParaRPr lang="en-US"/>
          </a:p>
        </p:txBody>
      </p:sp>
    </p:spTree>
    <p:extLst>
      <p:ext uri="{BB962C8B-B14F-4D97-AF65-F5344CB8AC3E}">
        <p14:creationId xmlns:p14="http://schemas.microsoft.com/office/powerpoint/2010/main" val="2566131869"/>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A36C60A-EA42-4147-A00D-A184E4627C84}" type="slidenum">
              <a:rPr lang="en-US"/>
              <a:pPr>
                <a:defRPr/>
              </a:pPr>
              <a:t>‹#›</a:t>
            </a:fld>
            <a:endParaRPr lang="en-US"/>
          </a:p>
        </p:txBody>
      </p:sp>
    </p:spTree>
    <p:extLst>
      <p:ext uri="{BB962C8B-B14F-4D97-AF65-F5344CB8AC3E}">
        <p14:creationId xmlns:p14="http://schemas.microsoft.com/office/powerpoint/2010/main" val="868185165"/>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38D3784D-254D-9447-8849-5E32C09AB634}" type="slidenum">
              <a:rPr lang="en-US"/>
              <a:pPr>
                <a:defRPr/>
              </a:pPr>
              <a:t>‹#›</a:t>
            </a:fld>
            <a:endParaRPr lang="en-US"/>
          </a:p>
        </p:txBody>
      </p:sp>
    </p:spTree>
    <p:extLst>
      <p:ext uri="{BB962C8B-B14F-4D97-AF65-F5344CB8AC3E}">
        <p14:creationId xmlns:p14="http://schemas.microsoft.com/office/powerpoint/2010/main" val="3120383251"/>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9AC7E6BA-FFE2-3344-986B-3D2671C45794}" type="slidenum">
              <a:rPr lang="en-US"/>
              <a:pPr>
                <a:defRPr/>
              </a:pPr>
              <a:t>‹#›</a:t>
            </a:fld>
            <a:endParaRPr lang="en-US"/>
          </a:p>
        </p:txBody>
      </p:sp>
    </p:spTree>
    <p:extLst>
      <p:ext uri="{BB962C8B-B14F-4D97-AF65-F5344CB8AC3E}">
        <p14:creationId xmlns:p14="http://schemas.microsoft.com/office/powerpoint/2010/main" val="3899923006"/>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5E9F68A1-232F-7348-BFA5-2598DAF08B2B}" type="slidenum">
              <a:rPr lang="en-US"/>
              <a:pPr>
                <a:defRPr/>
              </a:pPr>
              <a:t>‹#›</a:t>
            </a:fld>
            <a:endParaRPr lang="en-US"/>
          </a:p>
        </p:txBody>
      </p:sp>
    </p:spTree>
    <p:extLst>
      <p:ext uri="{BB962C8B-B14F-4D97-AF65-F5344CB8AC3E}">
        <p14:creationId xmlns:p14="http://schemas.microsoft.com/office/powerpoint/2010/main" val="1251546935"/>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6BA90D95-05E6-E04C-8B6C-3E4CD1E1DDCE}" type="slidenum">
              <a:rPr lang="en-US"/>
              <a:pPr>
                <a:defRPr/>
              </a:pPr>
              <a:t>‹#›</a:t>
            </a:fld>
            <a:endParaRPr lang="en-US"/>
          </a:p>
        </p:txBody>
      </p:sp>
    </p:spTree>
    <p:extLst>
      <p:ext uri="{BB962C8B-B14F-4D97-AF65-F5344CB8AC3E}">
        <p14:creationId xmlns:p14="http://schemas.microsoft.com/office/powerpoint/2010/main" val="2955730853"/>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255D5BC-EB89-FE44-874C-BAB35F0D3B87}" type="slidenum">
              <a:rPr lang="en-US"/>
              <a:pPr>
                <a:defRPr/>
              </a:pPr>
              <a:t>‹#›</a:t>
            </a:fld>
            <a:endParaRPr lang="en-US"/>
          </a:p>
        </p:txBody>
      </p:sp>
    </p:spTree>
    <p:extLst>
      <p:ext uri="{BB962C8B-B14F-4D97-AF65-F5344CB8AC3E}">
        <p14:creationId xmlns:p14="http://schemas.microsoft.com/office/powerpoint/2010/main" val="2533816540"/>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3E86768-12F7-9342-B09B-4F86CC898738}" type="slidenum">
              <a:rPr lang="en-US"/>
              <a:pPr>
                <a:defRPr/>
              </a:pPr>
              <a:t>‹#›</a:t>
            </a:fld>
            <a:endParaRPr lang="en-US"/>
          </a:p>
        </p:txBody>
      </p:sp>
    </p:spTree>
    <p:extLst>
      <p:ext uri="{BB962C8B-B14F-4D97-AF65-F5344CB8AC3E}">
        <p14:creationId xmlns:p14="http://schemas.microsoft.com/office/powerpoint/2010/main" val="1344086825"/>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EC8D0F-4FD5-D147-A794-D4A005930655}" type="slidenum">
              <a:rPr lang="en-US"/>
              <a:pPr>
                <a:defRPr/>
              </a:pPr>
              <a:t>‹#›</a:t>
            </a:fld>
            <a:endParaRPr lang="en-US"/>
          </a:p>
        </p:txBody>
      </p:sp>
    </p:spTree>
    <p:extLst>
      <p:ext uri="{BB962C8B-B14F-4D97-AF65-F5344CB8AC3E}">
        <p14:creationId xmlns:p14="http://schemas.microsoft.com/office/powerpoint/2010/main" val="2901088466"/>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229DE96-1673-7B40-B9B2-77A8A413A472}" type="slidenum">
              <a:rPr lang="en-US"/>
              <a:pPr>
                <a:defRPr/>
              </a:pPr>
              <a:t>‹#›</a:t>
            </a:fld>
            <a:endParaRPr lang="en-US"/>
          </a:p>
        </p:txBody>
      </p:sp>
    </p:spTree>
    <p:extLst>
      <p:ext uri="{BB962C8B-B14F-4D97-AF65-F5344CB8AC3E}">
        <p14:creationId xmlns:p14="http://schemas.microsoft.com/office/powerpoint/2010/main" val="2217607981"/>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56D3A9B-EA42-B64E-B9DB-023259DE557A}" type="slidenum">
              <a:rPr lang="en-US"/>
              <a:pPr>
                <a:defRPr/>
              </a:pPr>
              <a:t>‹#›</a:t>
            </a:fld>
            <a:endParaRPr lang="en-US"/>
          </a:p>
        </p:txBody>
      </p:sp>
    </p:spTree>
    <p:extLst>
      <p:ext uri="{BB962C8B-B14F-4D97-AF65-F5344CB8AC3E}">
        <p14:creationId xmlns:p14="http://schemas.microsoft.com/office/powerpoint/2010/main" val="2858133632"/>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01890812"/>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672349"/>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34476274"/>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97100"/>
            <a:ext cx="4013200"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013200"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260284"/>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188821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270D87AE-8EBC-5848-8DF7-F7795D54F1D8}" type="slidenum">
              <a:rPr lang="en-US"/>
              <a:pPr>
                <a:defRPr/>
              </a:pPr>
              <a:t>‹#›</a:t>
            </a:fld>
            <a:endParaRPr lang="en-US"/>
          </a:p>
        </p:txBody>
      </p:sp>
    </p:spTree>
    <p:extLst>
      <p:ext uri="{BB962C8B-B14F-4D97-AF65-F5344CB8AC3E}">
        <p14:creationId xmlns:p14="http://schemas.microsoft.com/office/powerpoint/2010/main" val="267093607"/>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702595"/>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361402"/>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2997427"/>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34092290"/>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4275830"/>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495300"/>
            <a:ext cx="2044700" cy="626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495300"/>
            <a:ext cx="5981700" cy="626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302341"/>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0575101"/>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9673438"/>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03217974"/>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851220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142819AF-575D-BC4B-9F8D-D5CD9431B347}" type="slidenum">
              <a:rPr lang="en-US"/>
              <a:pPr>
                <a:defRPr/>
              </a:pPr>
              <a:t>‹#›</a:t>
            </a:fld>
            <a:endParaRPr lang="en-US"/>
          </a:p>
        </p:txBody>
      </p:sp>
    </p:spTree>
    <p:extLst>
      <p:ext uri="{BB962C8B-B14F-4D97-AF65-F5344CB8AC3E}">
        <p14:creationId xmlns:p14="http://schemas.microsoft.com/office/powerpoint/2010/main" val="3273462409"/>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4911988"/>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7576301"/>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050002"/>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3813631"/>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4553564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7272915"/>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39700"/>
            <a:ext cx="2044700" cy="676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39700"/>
            <a:ext cx="5981700" cy="676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187103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24580670"/>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0684857"/>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31336325"/>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EB7B10D-4A88-CB48-B4DF-FD06B8EAD6E5}" type="slidenum">
              <a:rPr lang="en-US"/>
              <a:pPr>
                <a:defRPr/>
              </a:pPr>
              <a:t>‹#›</a:t>
            </a:fld>
            <a:endParaRPr lang="en-US"/>
          </a:p>
        </p:txBody>
      </p:sp>
    </p:spTree>
    <p:extLst>
      <p:ext uri="{BB962C8B-B14F-4D97-AF65-F5344CB8AC3E}">
        <p14:creationId xmlns:p14="http://schemas.microsoft.com/office/powerpoint/2010/main" val="3066065166"/>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63763"/>
            <a:ext cx="40132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63763"/>
            <a:ext cx="40132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2933997"/>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865784"/>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5767226"/>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507313"/>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2283753"/>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5713498"/>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5170400"/>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476250"/>
            <a:ext cx="2044700" cy="6311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476250"/>
            <a:ext cx="5981700" cy="6311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4453075"/>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8926C3A-7F21-A34A-8A42-425D6CB930B0}" type="slidenum">
              <a:rPr lang="en-US"/>
              <a:pPr>
                <a:defRPr/>
              </a:pPr>
              <a:t>‹#›</a:t>
            </a:fld>
            <a:endParaRPr lang="en-US"/>
          </a:p>
        </p:txBody>
      </p:sp>
    </p:spTree>
    <p:extLst>
      <p:ext uri="{BB962C8B-B14F-4D97-AF65-F5344CB8AC3E}">
        <p14:creationId xmlns:p14="http://schemas.microsoft.com/office/powerpoint/2010/main" val="1004590784"/>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FA78ECC-21E1-5C49-89AD-81BD2AB38A88}" type="slidenum">
              <a:rPr lang="en-US"/>
              <a:pPr>
                <a:defRPr/>
              </a:pPr>
              <a:t>‹#›</a:t>
            </a:fld>
            <a:endParaRPr lang="en-US"/>
          </a:p>
        </p:txBody>
      </p:sp>
    </p:spTree>
    <p:extLst>
      <p:ext uri="{BB962C8B-B14F-4D97-AF65-F5344CB8AC3E}">
        <p14:creationId xmlns:p14="http://schemas.microsoft.com/office/powerpoint/2010/main" val="70125648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9065996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9C0D4E-30BF-5F46-866A-A542A028AED3}" type="slidenum">
              <a:rPr lang="en-US"/>
              <a:pPr>
                <a:defRPr/>
              </a:pPr>
              <a:t>‹#›</a:t>
            </a:fld>
            <a:endParaRPr lang="en-US"/>
          </a:p>
        </p:txBody>
      </p:sp>
    </p:spTree>
    <p:extLst>
      <p:ext uri="{BB962C8B-B14F-4D97-AF65-F5344CB8AC3E}">
        <p14:creationId xmlns:p14="http://schemas.microsoft.com/office/powerpoint/2010/main" val="2796100262"/>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04B9E00-E0CD-714E-8DD7-E0C2B11C08E4}" type="slidenum">
              <a:rPr lang="en-US"/>
              <a:pPr>
                <a:defRPr/>
              </a:pPr>
              <a:t>‹#›</a:t>
            </a:fld>
            <a:endParaRPr lang="en-US"/>
          </a:p>
        </p:txBody>
      </p:sp>
    </p:spTree>
    <p:extLst>
      <p:ext uri="{BB962C8B-B14F-4D97-AF65-F5344CB8AC3E}">
        <p14:creationId xmlns:p14="http://schemas.microsoft.com/office/powerpoint/2010/main" val="4172465768"/>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6135C60A-9FFD-7C41-8127-FB65906F4D80}" type="slidenum">
              <a:rPr lang="en-US"/>
              <a:pPr>
                <a:defRPr/>
              </a:pPr>
              <a:t>‹#›</a:t>
            </a:fld>
            <a:endParaRPr lang="en-US"/>
          </a:p>
        </p:txBody>
      </p:sp>
    </p:spTree>
    <p:extLst>
      <p:ext uri="{BB962C8B-B14F-4D97-AF65-F5344CB8AC3E}">
        <p14:creationId xmlns:p14="http://schemas.microsoft.com/office/powerpoint/2010/main" val="15808102"/>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D254375B-B882-4946-9D34-1DB78E24D086}" type="slidenum">
              <a:rPr lang="en-US"/>
              <a:pPr>
                <a:defRPr/>
              </a:pPr>
              <a:t>‹#›</a:t>
            </a:fld>
            <a:endParaRPr lang="en-US"/>
          </a:p>
        </p:txBody>
      </p:sp>
    </p:spTree>
    <p:extLst>
      <p:ext uri="{BB962C8B-B14F-4D97-AF65-F5344CB8AC3E}">
        <p14:creationId xmlns:p14="http://schemas.microsoft.com/office/powerpoint/2010/main" val="1184350765"/>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2C5DA16A-194A-3745-8263-D2975DA451CD}" type="slidenum">
              <a:rPr lang="en-US"/>
              <a:pPr>
                <a:defRPr/>
              </a:pPr>
              <a:t>‹#›</a:t>
            </a:fld>
            <a:endParaRPr lang="en-US"/>
          </a:p>
        </p:txBody>
      </p:sp>
    </p:spTree>
    <p:extLst>
      <p:ext uri="{BB962C8B-B14F-4D97-AF65-F5344CB8AC3E}">
        <p14:creationId xmlns:p14="http://schemas.microsoft.com/office/powerpoint/2010/main" val="1039096616"/>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A787F76-B9B5-A04C-88E5-E3C2A9A3A734}" type="slidenum">
              <a:rPr lang="en-US"/>
              <a:pPr>
                <a:defRPr/>
              </a:pPr>
              <a:t>‹#›</a:t>
            </a:fld>
            <a:endParaRPr lang="en-US"/>
          </a:p>
        </p:txBody>
      </p:sp>
    </p:spTree>
    <p:extLst>
      <p:ext uri="{BB962C8B-B14F-4D97-AF65-F5344CB8AC3E}">
        <p14:creationId xmlns:p14="http://schemas.microsoft.com/office/powerpoint/2010/main" val="188940733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2173D80-8C19-7D4C-BEAC-2529A07694E8}" type="slidenum">
              <a:rPr lang="en-US"/>
              <a:pPr>
                <a:defRPr/>
              </a:pPr>
              <a:t>‹#›</a:t>
            </a:fld>
            <a:endParaRPr lang="en-US"/>
          </a:p>
        </p:txBody>
      </p:sp>
    </p:spTree>
    <p:extLst>
      <p:ext uri="{BB962C8B-B14F-4D97-AF65-F5344CB8AC3E}">
        <p14:creationId xmlns:p14="http://schemas.microsoft.com/office/powerpoint/2010/main" val="492587878"/>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E7A07F6-3ECF-7549-94B6-B092AC9A8796}" type="slidenum">
              <a:rPr lang="en-US"/>
              <a:pPr>
                <a:defRPr/>
              </a:pPr>
              <a:t>‹#›</a:t>
            </a:fld>
            <a:endParaRPr lang="en-US"/>
          </a:p>
        </p:txBody>
      </p:sp>
    </p:spTree>
    <p:extLst>
      <p:ext uri="{BB962C8B-B14F-4D97-AF65-F5344CB8AC3E}">
        <p14:creationId xmlns:p14="http://schemas.microsoft.com/office/powerpoint/2010/main" val="348100936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E519742-3985-9649-ACE4-D05E1B212AA0}" type="slidenum">
              <a:rPr lang="en-US"/>
              <a:pPr>
                <a:defRPr/>
              </a:pPr>
              <a:t>‹#›</a:t>
            </a:fld>
            <a:endParaRPr lang="en-US"/>
          </a:p>
        </p:txBody>
      </p:sp>
    </p:spTree>
    <p:extLst>
      <p:ext uri="{BB962C8B-B14F-4D97-AF65-F5344CB8AC3E}">
        <p14:creationId xmlns:p14="http://schemas.microsoft.com/office/powerpoint/2010/main" val="782628131"/>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610A0DF-961A-B84A-B3BF-299E8722D7CE}" type="slidenum">
              <a:rPr lang="en-US"/>
              <a:pPr>
                <a:defRPr/>
              </a:pPr>
              <a:t>‹#›</a:t>
            </a:fld>
            <a:endParaRPr lang="en-US"/>
          </a:p>
        </p:txBody>
      </p:sp>
    </p:spTree>
    <p:extLst>
      <p:ext uri="{BB962C8B-B14F-4D97-AF65-F5344CB8AC3E}">
        <p14:creationId xmlns:p14="http://schemas.microsoft.com/office/powerpoint/2010/main" val="2178460634"/>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3E000C4-493B-9340-B43F-4AC4BB3CD31F}" type="slidenum">
              <a:rPr lang="en-US"/>
              <a:pPr>
                <a:defRPr/>
              </a:pPr>
              <a:t>‹#›</a:t>
            </a:fld>
            <a:endParaRPr lang="en-US"/>
          </a:p>
        </p:txBody>
      </p:sp>
    </p:spTree>
    <p:extLst>
      <p:ext uri="{BB962C8B-B14F-4D97-AF65-F5344CB8AC3E}">
        <p14:creationId xmlns:p14="http://schemas.microsoft.com/office/powerpoint/2010/main" val="251168538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B43B8D7-E429-C141-86AC-ABD51765A60C}" type="slidenum">
              <a:rPr lang="en-US"/>
              <a:pPr>
                <a:defRPr/>
              </a:pPr>
              <a:t>‹#›</a:t>
            </a:fld>
            <a:endParaRPr lang="en-US"/>
          </a:p>
        </p:txBody>
      </p:sp>
    </p:spTree>
    <p:extLst>
      <p:ext uri="{BB962C8B-B14F-4D97-AF65-F5344CB8AC3E}">
        <p14:creationId xmlns:p14="http://schemas.microsoft.com/office/powerpoint/2010/main" val="2570350552"/>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841C37B-8AD4-9C49-85EA-28D39CA6BCF6}" type="slidenum">
              <a:rPr lang="en-US"/>
              <a:pPr>
                <a:defRPr/>
              </a:pPr>
              <a:t>‹#›</a:t>
            </a:fld>
            <a:endParaRPr lang="en-US"/>
          </a:p>
        </p:txBody>
      </p:sp>
    </p:spTree>
    <p:extLst>
      <p:ext uri="{BB962C8B-B14F-4D97-AF65-F5344CB8AC3E}">
        <p14:creationId xmlns:p14="http://schemas.microsoft.com/office/powerpoint/2010/main" val="937566098"/>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75BD9D5-9A8E-AF46-A44E-0250DB4F6361}" type="slidenum">
              <a:rPr lang="en-US"/>
              <a:pPr>
                <a:defRPr/>
              </a:pPr>
              <a:t>‹#›</a:t>
            </a:fld>
            <a:endParaRPr lang="en-US"/>
          </a:p>
        </p:txBody>
      </p:sp>
    </p:spTree>
    <p:extLst>
      <p:ext uri="{BB962C8B-B14F-4D97-AF65-F5344CB8AC3E}">
        <p14:creationId xmlns:p14="http://schemas.microsoft.com/office/powerpoint/2010/main" val="1798394597"/>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4D263C75-DC99-2948-9A85-4447BCF13845}" type="slidenum">
              <a:rPr lang="en-US"/>
              <a:pPr>
                <a:defRPr/>
              </a:pPr>
              <a:t>‹#›</a:t>
            </a:fld>
            <a:endParaRPr lang="en-US"/>
          </a:p>
        </p:txBody>
      </p:sp>
    </p:spTree>
    <p:extLst>
      <p:ext uri="{BB962C8B-B14F-4D97-AF65-F5344CB8AC3E}">
        <p14:creationId xmlns:p14="http://schemas.microsoft.com/office/powerpoint/2010/main" val="93362086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39492B12-37B5-9448-91D5-B2BDD0F15617}" type="slidenum">
              <a:rPr lang="en-US"/>
              <a:pPr>
                <a:defRPr/>
              </a:pPr>
              <a:t>‹#›</a:t>
            </a:fld>
            <a:endParaRPr lang="en-US"/>
          </a:p>
        </p:txBody>
      </p:sp>
    </p:spTree>
    <p:extLst>
      <p:ext uri="{BB962C8B-B14F-4D97-AF65-F5344CB8AC3E}">
        <p14:creationId xmlns:p14="http://schemas.microsoft.com/office/powerpoint/2010/main" val="2348771750"/>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496ECACD-1889-034C-9C75-93DA9269C9B2}" type="slidenum">
              <a:rPr lang="en-US"/>
              <a:pPr>
                <a:defRPr/>
              </a:pPr>
              <a:t>‹#›</a:t>
            </a:fld>
            <a:endParaRPr lang="en-US"/>
          </a:p>
        </p:txBody>
      </p:sp>
    </p:spTree>
    <p:extLst>
      <p:ext uri="{BB962C8B-B14F-4D97-AF65-F5344CB8AC3E}">
        <p14:creationId xmlns:p14="http://schemas.microsoft.com/office/powerpoint/2010/main" val="2857219434"/>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967F921-716E-B14D-B1E8-9501EA535A6D}" type="slidenum">
              <a:rPr lang="en-US"/>
              <a:pPr>
                <a:defRPr/>
              </a:pPr>
              <a:t>‹#›</a:t>
            </a:fld>
            <a:endParaRPr lang="en-US"/>
          </a:p>
        </p:txBody>
      </p:sp>
    </p:spTree>
    <p:extLst>
      <p:ext uri="{BB962C8B-B14F-4D97-AF65-F5344CB8AC3E}">
        <p14:creationId xmlns:p14="http://schemas.microsoft.com/office/powerpoint/2010/main" val="170876517"/>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B169A42-78F0-384A-9EF7-DD6A5345BD77}" type="slidenum">
              <a:rPr lang="en-US"/>
              <a:pPr>
                <a:defRPr/>
              </a:pPr>
              <a:t>‹#›</a:t>
            </a:fld>
            <a:endParaRPr lang="en-US"/>
          </a:p>
        </p:txBody>
      </p:sp>
    </p:spTree>
    <p:extLst>
      <p:ext uri="{BB962C8B-B14F-4D97-AF65-F5344CB8AC3E}">
        <p14:creationId xmlns:p14="http://schemas.microsoft.com/office/powerpoint/2010/main" val="4241513175"/>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1EC5684-1983-0644-B6BF-0AAAB48900B5}" type="slidenum">
              <a:rPr lang="en-US"/>
              <a:pPr>
                <a:defRPr/>
              </a:pPr>
              <a:t>‹#›</a:t>
            </a:fld>
            <a:endParaRPr lang="en-US"/>
          </a:p>
        </p:txBody>
      </p:sp>
    </p:spTree>
    <p:extLst>
      <p:ext uri="{BB962C8B-B14F-4D97-AF65-F5344CB8AC3E}">
        <p14:creationId xmlns:p14="http://schemas.microsoft.com/office/powerpoint/2010/main" val="1646504987"/>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9598FDC-BF12-BB4C-9102-C481A8EC17C0}" type="slidenum">
              <a:rPr lang="en-US"/>
              <a:pPr>
                <a:defRPr/>
              </a:pPr>
              <a:t>‹#›</a:t>
            </a:fld>
            <a:endParaRPr lang="en-US"/>
          </a:p>
        </p:txBody>
      </p:sp>
    </p:spTree>
    <p:extLst>
      <p:ext uri="{BB962C8B-B14F-4D97-AF65-F5344CB8AC3E}">
        <p14:creationId xmlns:p14="http://schemas.microsoft.com/office/powerpoint/2010/main" val="2759163697"/>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A014830-01BD-694F-87D5-751D252FB902}" type="slidenum">
              <a:rPr lang="en-US"/>
              <a:pPr>
                <a:defRPr/>
              </a:pPr>
              <a:t>‹#›</a:t>
            </a:fld>
            <a:endParaRPr lang="en-US"/>
          </a:p>
        </p:txBody>
      </p:sp>
    </p:spTree>
    <p:extLst>
      <p:ext uri="{BB962C8B-B14F-4D97-AF65-F5344CB8AC3E}">
        <p14:creationId xmlns:p14="http://schemas.microsoft.com/office/powerpoint/2010/main" val="362446808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3318429-5265-8B4F-9998-D4355A2F1D9B}" type="slidenum">
              <a:rPr lang="en-US"/>
              <a:pPr>
                <a:defRPr/>
              </a:pPr>
              <a:t>‹#›</a:t>
            </a:fld>
            <a:endParaRPr lang="en-US"/>
          </a:p>
        </p:txBody>
      </p:sp>
    </p:spTree>
    <p:extLst>
      <p:ext uri="{BB962C8B-B14F-4D97-AF65-F5344CB8AC3E}">
        <p14:creationId xmlns:p14="http://schemas.microsoft.com/office/powerpoint/2010/main" val="698838582"/>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295F79B-58EB-DF43-8C18-E0BABB10BCD1}" type="slidenum">
              <a:rPr lang="en-US"/>
              <a:pPr>
                <a:defRPr/>
              </a:pPr>
              <a:t>‹#›</a:t>
            </a:fld>
            <a:endParaRPr lang="en-US"/>
          </a:p>
        </p:txBody>
      </p:sp>
    </p:spTree>
    <p:extLst>
      <p:ext uri="{BB962C8B-B14F-4D97-AF65-F5344CB8AC3E}">
        <p14:creationId xmlns:p14="http://schemas.microsoft.com/office/powerpoint/2010/main" val="2622699096"/>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E055C19-AB25-D64A-8EC4-BBE2A1E2A12D}" type="slidenum">
              <a:rPr lang="en-US"/>
              <a:pPr>
                <a:defRPr/>
              </a:pPr>
              <a:t>‹#›</a:t>
            </a:fld>
            <a:endParaRPr lang="en-US"/>
          </a:p>
        </p:txBody>
      </p:sp>
    </p:spTree>
    <p:extLst>
      <p:ext uri="{BB962C8B-B14F-4D97-AF65-F5344CB8AC3E}">
        <p14:creationId xmlns:p14="http://schemas.microsoft.com/office/powerpoint/2010/main" val="288188818"/>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78D72FD-3067-AB4A-A355-B72BA159F6BA}" type="slidenum">
              <a:rPr lang="en-US"/>
              <a:pPr>
                <a:defRPr/>
              </a:pPr>
              <a:t>‹#›</a:t>
            </a:fld>
            <a:endParaRPr lang="en-US"/>
          </a:p>
        </p:txBody>
      </p:sp>
    </p:spTree>
    <p:extLst>
      <p:ext uri="{BB962C8B-B14F-4D97-AF65-F5344CB8AC3E}">
        <p14:creationId xmlns:p14="http://schemas.microsoft.com/office/powerpoint/2010/main" val="4079909793"/>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4266AAD-0303-8C42-AD4D-4763C1845A10}" type="slidenum">
              <a:rPr lang="en-US"/>
              <a:pPr>
                <a:defRPr/>
              </a:pPr>
              <a:t>‹#›</a:t>
            </a:fld>
            <a:endParaRPr lang="en-US"/>
          </a:p>
        </p:txBody>
      </p:sp>
    </p:spTree>
    <p:extLst>
      <p:ext uri="{BB962C8B-B14F-4D97-AF65-F5344CB8AC3E}">
        <p14:creationId xmlns:p14="http://schemas.microsoft.com/office/powerpoint/2010/main" val="1368599252"/>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7C937F38-001B-CE44-933C-9BC1F6A25E2A}" type="slidenum">
              <a:rPr lang="en-US"/>
              <a:pPr>
                <a:defRPr/>
              </a:pPr>
              <a:t>‹#›</a:t>
            </a:fld>
            <a:endParaRPr lang="en-US"/>
          </a:p>
        </p:txBody>
      </p:sp>
    </p:spTree>
    <p:extLst>
      <p:ext uri="{BB962C8B-B14F-4D97-AF65-F5344CB8AC3E}">
        <p14:creationId xmlns:p14="http://schemas.microsoft.com/office/powerpoint/2010/main" val="531994511"/>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2E7435C4-890D-C042-B418-E2F30338C2B0}" type="slidenum">
              <a:rPr lang="en-US"/>
              <a:pPr>
                <a:defRPr/>
              </a:pPr>
              <a:t>‹#›</a:t>
            </a:fld>
            <a:endParaRPr lang="en-US"/>
          </a:p>
        </p:txBody>
      </p:sp>
    </p:spTree>
    <p:extLst>
      <p:ext uri="{BB962C8B-B14F-4D97-AF65-F5344CB8AC3E}">
        <p14:creationId xmlns:p14="http://schemas.microsoft.com/office/powerpoint/2010/main" val="1423260328"/>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C32EF5B-39C7-E141-9312-2B7235F078D0}" type="slidenum">
              <a:rPr lang="en-US"/>
              <a:pPr>
                <a:defRPr/>
              </a:pPr>
              <a:t>‹#›</a:t>
            </a:fld>
            <a:endParaRPr lang="en-US"/>
          </a:p>
        </p:txBody>
      </p:sp>
    </p:spTree>
    <p:extLst>
      <p:ext uri="{BB962C8B-B14F-4D97-AF65-F5344CB8AC3E}">
        <p14:creationId xmlns:p14="http://schemas.microsoft.com/office/powerpoint/2010/main" val="2329670356"/>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A03ADCC-6C83-1141-898A-572DD0704E02}" type="slidenum">
              <a:rPr lang="en-US"/>
              <a:pPr>
                <a:defRPr/>
              </a:pPr>
              <a:t>‹#›</a:t>
            </a:fld>
            <a:endParaRPr lang="en-US"/>
          </a:p>
        </p:txBody>
      </p:sp>
    </p:spTree>
    <p:extLst>
      <p:ext uri="{BB962C8B-B14F-4D97-AF65-F5344CB8AC3E}">
        <p14:creationId xmlns:p14="http://schemas.microsoft.com/office/powerpoint/2010/main" val="1079302902"/>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A4B10E9-AE5A-0446-B1D8-BEEDEEDD3575}" type="slidenum">
              <a:rPr lang="en-US"/>
              <a:pPr>
                <a:defRPr/>
              </a:pPr>
              <a:t>‹#›</a:t>
            </a:fld>
            <a:endParaRPr lang="en-US"/>
          </a:p>
        </p:txBody>
      </p:sp>
    </p:spTree>
    <p:extLst>
      <p:ext uri="{BB962C8B-B14F-4D97-AF65-F5344CB8AC3E}">
        <p14:creationId xmlns:p14="http://schemas.microsoft.com/office/powerpoint/2010/main" val="4056747216"/>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2776612-76D4-8748-B7E7-C87B483432BC}" type="slidenum">
              <a:rPr lang="en-US"/>
              <a:pPr>
                <a:defRPr/>
              </a:pPr>
              <a:t>‹#›</a:t>
            </a:fld>
            <a:endParaRPr lang="en-US"/>
          </a:p>
        </p:txBody>
      </p:sp>
    </p:spTree>
    <p:extLst>
      <p:ext uri="{BB962C8B-B14F-4D97-AF65-F5344CB8AC3E}">
        <p14:creationId xmlns:p14="http://schemas.microsoft.com/office/powerpoint/2010/main" val="24004848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31800"/>
            <a:ext cx="2159000" cy="718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31800"/>
            <a:ext cx="6324600" cy="718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0173404-1230-3E4A-85E9-9C1E9C58CB4F}" type="slidenum">
              <a:rPr lang="en-US"/>
              <a:pPr>
                <a:defRPr/>
              </a:pPr>
              <a:t>‹#›</a:t>
            </a:fld>
            <a:endParaRPr lang="en-US"/>
          </a:p>
        </p:txBody>
      </p:sp>
    </p:spTree>
    <p:extLst>
      <p:ext uri="{BB962C8B-B14F-4D97-AF65-F5344CB8AC3E}">
        <p14:creationId xmlns:p14="http://schemas.microsoft.com/office/powerpoint/2010/main" val="2315865712"/>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EA7CC4A-EEB1-774C-B29A-65AB90211F7C}" type="slidenum">
              <a:rPr lang="en-US"/>
              <a:pPr>
                <a:defRPr/>
              </a:pPr>
              <a:t>‹#›</a:t>
            </a:fld>
            <a:endParaRPr lang="en-US"/>
          </a:p>
        </p:txBody>
      </p:sp>
    </p:spTree>
    <p:extLst>
      <p:ext uri="{BB962C8B-B14F-4D97-AF65-F5344CB8AC3E}">
        <p14:creationId xmlns:p14="http://schemas.microsoft.com/office/powerpoint/2010/main" val="3177622191"/>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FC2B6F6-E881-1948-BCA6-EEF48D0AA294}" type="slidenum">
              <a:rPr lang="en-US"/>
              <a:pPr>
                <a:defRPr/>
              </a:pPr>
              <a:t>‹#›</a:t>
            </a:fld>
            <a:endParaRPr lang="en-US"/>
          </a:p>
        </p:txBody>
      </p:sp>
    </p:spTree>
    <p:extLst>
      <p:ext uri="{BB962C8B-B14F-4D97-AF65-F5344CB8AC3E}">
        <p14:creationId xmlns:p14="http://schemas.microsoft.com/office/powerpoint/2010/main" val="2972344757"/>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7E6B170-2EAB-F34D-88CC-CD0167AE4DDE}" type="slidenum">
              <a:rPr lang="en-US"/>
              <a:pPr>
                <a:defRPr/>
              </a:pPr>
              <a:t>‹#›</a:t>
            </a:fld>
            <a:endParaRPr lang="en-US"/>
          </a:p>
        </p:txBody>
      </p:sp>
    </p:spTree>
    <p:extLst>
      <p:ext uri="{BB962C8B-B14F-4D97-AF65-F5344CB8AC3E}">
        <p14:creationId xmlns:p14="http://schemas.microsoft.com/office/powerpoint/2010/main" val="2751228533"/>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15F2920-FCF4-FE48-A653-207AE953B3C4}" type="slidenum">
              <a:rPr lang="en-US"/>
              <a:pPr>
                <a:defRPr/>
              </a:pPr>
              <a:t>‹#›</a:t>
            </a:fld>
            <a:endParaRPr lang="en-US"/>
          </a:p>
        </p:txBody>
      </p:sp>
    </p:spTree>
    <p:extLst>
      <p:ext uri="{BB962C8B-B14F-4D97-AF65-F5344CB8AC3E}">
        <p14:creationId xmlns:p14="http://schemas.microsoft.com/office/powerpoint/2010/main" val="348993826"/>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A8D12955-A792-FF4C-A9E7-C6B888246DEC}" type="slidenum">
              <a:rPr lang="en-US"/>
              <a:pPr>
                <a:defRPr/>
              </a:pPr>
              <a:t>‹#›</a:t>
            </a:fld>
            <a:endParaRPr lang="en-US"/>
          </a:p>
        </p:txBody>
      </p:sp>
    </p:spTree>
    <p:extLst>
      <p:ext uri="{BB962C8B-B14F-4D97-AF65-F5344CB8AC3E}">
        <p14:creationId xmlns:p14="http://schemas.microsoft.com/office/powerpoint/2010/main" val="3624719737"/>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3D28C4A6-35E1-9247-B7AB-C87C497237EE}" type="slidenum">
              <a:rPr lang="en-US"/>
              <a:pPr>
                <a:defRPr/>
              </a:pPr>
              <a:t>‹#›</a:t>
            </a:fld>
            <a:endParaRPr lang="en-US"/>
          </a:p>
        </p:txBody>
      </p:sp>
    </p:spTree>
    <p:extLst>
      <p:ext uri="{BB962C8B-B14F-4D97-AF65-F5344CB8AC3E}">
        <p14:creationId xmlns:p14="http://schemas.microsoft.com/office/powerpoint/2010/main" val="3516435198"/>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8E9FA99B-D511-6849-B4E6-63ADC103ED9B}" type="slidenum">
              <a:rPr lang="en-US"/>
              <a:pPr>
                <a:defRPr/>
              </a:pPr>
              <a:t>‹#›</a:t>
            </a:fld>
            <a:endParaRPr lang="en-US"/>
          </a:p>
        </p:txBody>
      </p:sp>
    </p:spTree>
    <p:extLst>
      <p:ext uri="{BB962C8B-B14F-4D97-AF65-F5344CB8AC3E}">
        <p14:creationId xmlns:p14="http://schemas.microsoft.com/office/powerpoint/2010/main" val="3149951433"/>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CF42E511-B9EB-1D4F-A43D-895D9A279070}" type="slidenum">
              <a:rPr lang="en-US"/>
              <a:pPr>
                <a:defRPr/>
              </a:pPr>
              <a:t>‹#›</a:t>
            </a:fld>
            <a:endParaRPr lang="en-US"/>
          </a:p>
        </p:txBody>
      </p:sp>
    </p:spTree>
    <p:extLst>
      <p:ext uri="{BB962C8B-B14F-4D97-AF65-F5344CB8AC3E}">
        <p14:creationId xmlns:p14="http://schemas.microsoft.com/office/powerpoint/2010/main" val="2515167234"/>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50B5ADF-6CB6-CC4B-889A-96304AEBBAC2}" type="slidenum">
              <a:rPr lang="en-US"/>
              <a:pPr>
                <a:defRPr/>
              </a:pPr>
              <a:t>‹#›</a:t>
            </a:fld>
            <a:endParaRPr lang="en-US"/>
          </a:p>
        </p:txBody>
      </p:sp>
    </p:spTree>
    <p:extLst>
      <p:ext uri="{BB962C8B-B14F-4D97-AF65-F5344CB8AC3E}">
        <p14:creationId xmlns:p14="http://schemas.microsoft.com/office/powerpoint/2010/main" val="2483292000"/>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1C8AD16-0257-6A48-B3F8-8F25227F840A}" type="slidenum">
              <a:rPr lang="en-US"/>
              <a:pPr>
                <a:defRPr/>
              </a:pPr>
              <a:t>‹#›</a:t>
            </a:fld>
            <a:endParaRPr lang="en-US"/>
          </a:p>
        </p:txBody>
      </p:sp>
    </p:spTree>
    <p:extLst>
      <p:ext uri="{BB962C8B-B14F-4D97-AF65-F5344CB8AC3E}">
        <p14:creationId xmlns:p14="http://schemas.microsoft.com/office/powerpoint/2010/main" val="2563797929"/>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8916412"/>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7B3FE8D-A7D4-6948-8E37-F965AB077305}" type="slidenum">
              <a:rPr lang="en-US"/>
              <a:pPr>
                <a:defRPr/>
              </a:pPr>
              <a:t>‹#›</a:t>
            </a:fld>
            <a:endParaRPr lang="en-US"/>
          </a:p>
        </p:txBody>
      </p:sp>
    </p:spTree>
    <p:extLst>
      <p:ext uri="{BB962C8B-B14F-4D97-AF65-F5344CB8AC3E}">
        <p14:creationId xmlns:p14="http://schemas.microsoft.com/office/powerpoint/2010/main" val="2275504259"/>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4D69AAF-87CD-9948-B379-1584A68D63CD}" type="slidenum">
              <a:rPr lang="en-US"/>
              <a:pPr>
                <a:defRPr/>
              </a:pPr>
              <a:t>‹#›</a:t>
            </a:fld>
            <a:endParaRPr lang="en-US"/>
          </a:p>
        </p:txBody>
      </p:sp>
    </p:spTree>
    <p:extLst>
      <p:ext uri="{BB962C8B-B14F-4D97-AF65-F5344CB8AC3E}">
        <p14:creationId xmlns:p14="http://schemas.microsoft.com/office/powerpoint/2010/main" val="676245765"/>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89109403"/>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80427"/>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04820358"/>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2545641"/>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5267250"/>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4216547"/>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895820"/>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4458466"/>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0020050"/>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9190617"/>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829277"/>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22171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CE85E7B-9E52-9349-9666-D92A13427BD2}" type="slidenum">
              <a:rPr lang="en-US"/>
              <a:pPr>
                <a:defRPr/>
              </a:pPr>
              <a:t>‹#›</a:t>
            </a:fld>
            <a:endParaRPr lang="en-US"/>
          </a:p>
        </p:txBody>
      </p:sp>
    </p:spTree>
    <p:extLst>
      <p:ext uri="{BB962C8B-B14F-4D97-AF65-F5344CB8AC3E}">
        <p14:creationId xmlns:p14="http://schemas.microsoft.com/office/powerpoint/2010/main" val="2989253190"/>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071C562-7AC5-D140-BB6A-7BBDC8579B9E}" type="slidenum">
              <a:rPr lang="en-US"/>
              <a:pPr>
                <a:defRPr/>
              </a:pPr>
              <a:t>‹#›</a:t>
            </a:fld>
            <a:endParaRPr lang="en-US"/>
          </a:p>
        </p:txBody>
      </p:sp>
    </p:spTree>
    <p:extLst>
      <p:ext uri="{BB962C8B-B14F-4D97-AF65-F5344CB8AC3E}">
        <p14:creationId xmlns:p14="http://schemas.microsoft.com/office/powerpoint/2010/main" val="1490820349"/>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028886A-F4CB-F24C-818A-6835EE637090}" type="slidenum">
              <a:rPr lang="en-US"/>
              <a:pPr>
                <a:defRPr/>
              </a:pPr>
              <a:t>‹#›</a:t>
            </a:fld>
            <a:endParaRPr lang="en-US"/>
          </a:p>
        </p:txBody>
      </p:sp>
    </p:spTree>
    <p:extLst>
      <p:ext uri="{BB962C8B-B14F-4D97-AF65-F5344CB8AC3E}">
        <p14:creationId xmlns:p14="http://schemas.microsoft.com/office/powerpoint/2010/main" val="3499625220"/>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37024604-8099-824F-9FA1-6191107DFE90}" type="slidenum">
              <a:rPr lang="en-US"/>
              <a:pPr>
                <a:defRPr/>
              </a:pPr>
              <a:t>‹#›</a:t>
            </a:fld>
            <a:endParaRPr lang="en-US"/>
          </a:p>
        </p:txBody>
      </p:sp>
    </p:spTree>
    <p:extLst>
      <p:ext uri="{BB962C8B-B14F-4D97-AF65-F5344CB8AC3E}">
        <p14:creationId xmlns:p14="http://schemas.microsoft.com/office/powerpoint/2010/main" val="1116695035"/>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65C6373D-2CEB-D943-868F-7ADE8AB1D4E9}" type="slidenum">
              <a:rPr lang="en-US"/>
              <a:pPr>
                <a:defRPr/>
              </a:pPr>
              <a:t>‹#›</a:t>
            </a:fld>
            <a:endParaRPr lang="en-US"/>
          </a:p>
        </p:txBody>
      </p:sp>
    </p:spTree>
    <p:extLst>
      <p:ext uri="{BB962C8B-B14F-4D97-AF65-F5344CB8AC3E}">
        <p14:creationId xmlns:p14="http://schemas.microsoft.com/office/powerpoint/2010/main" val="3664763321"/>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F121F339-1200-1B4A-9923-E01316222387}" type="slidenum">
              <a:rPr lang="en-US"/>
              <a:pPr>
                <a:defRPr/>
              </a:pPr>
              <a:t>‹#›</a:t>
            </a:fld>
            <a:endParaRPr lang="en-US"/>
          </a:p>
        </p:txBody>
      </p:sp>
    </p:spTree>
    <p:extLst>
      <p:ext uri="{BB962C8B-B14F-4D97-AF65-F5344CB8AC3E}">
        <p14:creationId xmlns:p14="http://schemas.microsoft.com/office/powerpoint/2010/main" val="2508732114"/>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8659715-4085-864D-A137-91B2B66E965C}" type="slidenum">
              <a:rPr lang="en-US"/>
              <a:pPr>
                <a:defRPr/>
              </a:pPr>
              <a:t>‹#›</a:t>
            </a:fld>
            <a:endParaRPr lang="en-US"/>
          </a:p>
        </p:txBody>
      </p:sp>
    </p:spTree>
    <p:extLst>
      <p:ext uri="{BB962C8B-B14F-4D97-AF65-F5344CB8AC3E}">
        <p14:creationId xmlns:p14="http://schemas.microsoft.com/office/powerpoint/2010/main" val="731730099"/>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282762"/>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65365F6-500E-144C-94B6-4BAD46FF9709}" type="slidenum">
              <a:rPr lang="en-US"/>
              <a:pPr>
                <a:defRPr/>
              </a:pPr>
              <a:t>‹#›</a:t>
            </a:fld>
            <a:endParaRPr lang="en-US"/>
          </a:p>
        </p:txBody>
      </p:sp>
    </p:spTree>
    <p:extLst>
      <p:ext uri="{BB962C8B-B14F-4D97-AF65-F5344CB8AC3E}">
        <p14:creationId xmlns:p14="http://schemas.microsoft.com/office/powerpoint/2010/main" val="862016982"/>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9DB8E22-6312-BC4E-B523-F84AA71A985A}" type="slidenum">
              <a:rPr lang="en-US"/>
              <a:pPr>
                <a:defRPr/>
              </a:pPr>
              <a:t>‹#›</a:t>
            </a:fld>
            <a:endParaRPr lang="en-US"/>
          </a:p>
        </p:txBody>
      </p:sp>
    </p:spTree>
    <p:extLst>
      <p:ext uri="{BB962C8B-B14F-4D97-AF65-F5344CB8AC3E}">
        <p14:creationId xmlns:p14="http://schemas.microsoft.com/office/powerpoint/2010/main" val="1084714703"/>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693F079-1946-924E-B02E-BF4D776C3ACE}" type="slidenum">
              <a:rPr lang="en-US"/>
              <a:pPr>
                <a:defRPr/>
              </a:pPr>
              <a:t>‹#›</a:t>
            </a:fld>
            <a:endParaRPr lang="en-US"/>
          </a:p>
        </p:txBody>
      </p:sp>
    </p:spTree>
    <p:extLst>
      <p:ext uri="{BB962C8B-B14F-4D97-AF65-F5344CB8AC3E}">
        <p14:creationId xmlns:p14="http://schemas.microsoft.com/office/powerpoint/2010/main" val="2379261113"/>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5E34240-5BF5-2E44-9475-60BB1BCD25EC}" type="slidenum">
              <a:rPr lang="en-US"/>
              <a:pPr>
                <a:defRPr/>
              </a:pPr>
              <a:t>‹#›</a:t>
            </a:fld>
            <a:endParaRPr lang="en-US"/>
          </a:p>
        </p:txBody>
      </p:sp>
    </p:spTree>
    <p:extLst>
      <p:ext uri="{BB962C8B-B14F-4D97-AF65-F5344CB8AC3E}">
        <p14:creationId xmlns:p14="http://schemas.microsoft.com/office/powerpoint/2010/main" val="3134772639"/>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B3671A5-8440-9247-97D8-E28723EC4EB1}" type="slidenum">
              <a:rPr lang="en-US"/>
              <a:pPr>
                <a:defRPr/>
              </a:pPr>
              <a:t>‹#›</a:t>
            </a:fld>
            <a:endParaRPr lang="en-US"/>
          </a:p>
        </p:txBody>
      </p:sp>
    </p:spTree>
    <p:extLst>
      <p:ext uri="{BB962C8B-B14F-4D97-AF65-F5344CB8AC3E}">
        <p14:creationId xmlns:p14="http://schemas.microsoft.com/office/powerpoint/2010/main" val="498491651"/>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CB823B2-275A-3047-B2C5-633678CFA940}" type="slidenum">
              <a:rPr lang="en-US"/>
              <a:pPr>
                <a:defRPr/>
              </a:pPr>
              <a:t>‹#›</a:t>
            </a:fld>
            <a:endParaRPr lang="en-US"/>
          </a:p>
        </p:txBody>
      </p:sp>
    </p:spTree>
    <p:extLst>
      <p:ext uri="{BB962C8B-B14F-4D97-AF65-F5344CB8AC3E}">
        <p14:creationId xmlns:p14="http://schemas.microsoft.com/office/powerpoint/2010/main" val="4070553594"/>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514F4D8-5328-3D49-ABAB-37F97CB54259}" type="slidenum">
              <a:rPr lang="en-US"/>
              <a:pPr>
                <a:defRPr/>
              </a:pPr>
              <a:t>‹#›</a:t>
            </a:fld>
            <a:endParaRPr lang="en-US"/>
          </a:p>
        </p:txBody>
      </p:sp>
    </p:spTree>
    <p:extLst>
      <p:ext uri="{BB962C8B-B14F-4D97-AF65-F5344CB8AC3E}">
        <p14:creationId xmlns:p14="http://schemas.microsoft.com/office/powerpoint/2010/main" val="3191959010"/>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BB1B6C37-4A00-7D4D-ADB5-BBADD9E090EE}" type="slidenum">
              <a:rPr lang="en-US"/>
              <a:pPr>
                <a:defRPr/>
              </a:pPr>
              <a:t>‹#›</a:t>
            </a:fld>
            <a:endParaRPr lang="en-US"/>
          </a:p>
        </p:txBody>
      </p:sp>
    </p:spTree>
    <p:extLst>
      <p:ext uri="{BB962C8B-B14F-4D97-AF65-F5344CB8AC3E}">
        <p14:creationId xmlns:p14="http://schemas.microsoft.com/office/powerpoint/2010/main" val="3108209673"/>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76437C1F-C643-DC47-BF58-1B527975EDB1}" type="slidenum">
              <a:rPr lang="en-US"/>
              <a:pPr>
                <a:defRPr/>
              </a:pPr>
              <a:t>‹#›</a:t>
            </a:fld>
            <a:endParaRPr lang="en-US"/>
          </a:p>
        </p:txBody>
      </p:sp>
    </p:spTree>
    <p:extLst>
      <p:ext uri="{BB962C8B-B14F-4D97-AF65-F5344CB8AC3E}">
        <p14:creationId xmlns:p14="http://schemas.microsoft.com/office/powerpoint/2010/main" val="1034487226"/>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D4590231-B30E-B04C-A536-35610EF542DE}" type="slidenum">
              <a:rPr lang="en-US"/>
              <a:pPr>
                <a:defRPr/>
              </a:pPr>
              <a:t>‹#›</a:t>
            </a:fld>
            <a:endParaRPr lang="en-US"/>
          </a:p>
        </p:txBody>
      </p:sp>
    </p:spTree>
    <p:extLst>
      <p:ext uri="{BB962C8B-B14F-4D97-AF65-F5344CB8AC3E}">
        <p14:creationId xmlns:p14="http://schemas.microsoft.com/office/powerpoint/2010/main" val="325383298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2182686"/>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086F292-6870-F045-9CDD-B0FEC92589DD}" type="slidenum">
              <a:rPr lang="en-US"/>
              <a:pPr>
                <a:defRPr/>
              </a:pPr>
              <a:t>‹#›</a:t>
            </a:fld>
            <a:endParaRPr lang="en-US"/>
          </a:p>
        </p:txBody>
      </p:sp>
    </p:spTree>
    <p:extLst>
      <p:ext uri="{BB962C8B-B14F-4D97-AF65-F5344CB8AC3E}">
        <p14:creationId xmlns:p14="http://schemas.microsoft.com/office/powerpoint/2010/main" val="3268732739"/>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E8608DA-16E8-0D41-B4C8-190244C8E6C2}" type="slidenum">
              <a:rPr lang="en-US"/>
              <a:pPr>
                <a:defRPr/>
              </a:pPr>
              <a:t>‹#›</a:t>
            </a:fld>
            <a:endParaRPr lang="en-US"/>
          </a:p>
        </p:txBody>
      </p:sp>
    </p:spTree>
    <p:extLst>
      <p:ext uri="{BB962C8B-B14F-4D97-AF65-F5344CB8AC3E}">
        <p14:creationId xmlns:p14="http://schemas.microsoft.com/office/powerpoint/2010/main" val="1026422020"/>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507981D-4E82-A34C-B639-DC4BA64F86A9}" type="slidenum">
              <a:rPr lang="en-US"/>
              <a:pPr>
                <a:defRPr/>
              </a:pPr>
              <a:t>‹#›</a:t>
            </a:fld>
            <a:endParaRPr lang="en-US"/>
          </a:p>
        </p:txBody>
      </p:sp>
    </p:spTree>
    <p:extLst>
      <p:ext uri="{BB962C8B-B14F-4D97-AF65-F5344CB8AC3E}">
        <p14:creationId xmlns:p14="http://schemas.microsoft.com/office/powerpoint/2010/main" val="1675355542"/>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1ED24CF-0815-D44D-968F-82A6D2F8D010}" type="slidenum">
              <a:rPr lang="en-US"/>
              <a:pPr>
                <a:defRPr/>
              </a:pPr>
              <a:t>‹#›</a:t>
            </a:fld>
            <a:endParaRPr lang="en-US"/>
          </a:p>
        </p:txBody>
      </p:sp>
    </p:spTree>
    <p:extLst>
      <p:ext uri="{BB962C8B-B14F-4D97-AF65-F5344CB8AC3E}">
        <p14:creationId xmlns:p14="http://schemas.microsoft.com/office/powerpoint/2010/main" val="524512050"/>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B75C76B-FCF7-2548-8D63-603A214A9390}" type="slidenum">
              <a:rPr lang="en-US"/>
              <a:pPr>
                <a:defRPr/>
              </a:pPr>
              <a:t>‹#›</a:t>
            </a:fld>
            <a:endParaRPr lang="en-US"/>
          </a:p>
        </p:txBody>
      </p:sp>
    </p:spTree>
    <p:extLst>
      <p:ext uri="{BB962C8B-B14F-4D97-AF65-F5344CB8AC3E}">
        <p14:creationId xmlns:p14="http://schemas.microsoft.com/office/powerpoint/2010/main" val="2990552226"/>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F055287-E643-F24D-85E6-AF1272F455F8}" type="slidenum">
              <a:rPr lang="en-US"/>
              <a:pPr>
                <a:defRPr/>
              </a:pPr>
              <a:t>‹#›</a:t>
            </a:fld>
            <a:endParaRPr lang="en-US"/>
          </a:p>
        </p:txBody>
      </p:sp>
    </p:spTree>
    <p:extLst>
      <p:ext uri="{BB962C8B-B14F-4D97-AF65-F5344CB8AC3E}">
        <p14:creationId xmlns:p14="http://schemas.microsoft.com/office/powerpoint/2010/main" val="1364300426"/>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4DA46B8-1665-334F-9B4D-CE365CDE5C01}" type="slidenum">
              <a:rPr lang="en-US"/>
              <a:pPr>
                <a:defRPr/>
              </a:pPr>
              <a:t>‹#›</a:t>
            </a:fld>
            <a:endParaRPr lang="en-US"/>
          </a:p>
        </p:txBody>
      </p:sp>
    </p:spTree>
    <p:extLst>
      <p:ext uri="{BB962C8B-B14F-4D97-AF65-F5344CB8AC3E}">
        <p14:creationId xmlns:p14="http://schemas.microsoft.com/office/powerpoint/2010/main" val="1764049329"/>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E778859-2FB2-A74A-9586-18A0CD5626AF}" type="slidenum">
              <a:rPr lang="en-US"/>
              <a:pPr>
                <a:defRPr/>
              </a:pPr>
              <a:t>‹#›</a:t>
            </a:fld>
            <a:endParaRPr lang="en-US"/>
          </a:p>
        </p:txBody>
      </p:sp>
    </p:spTree>
    <p:extLst>
      <p:ext uri="{BB962C8B-B14F-4D97-AF65-F5344CB8AC3E}">
        <p14:creationId xmlns:p14="http://schemas.microsoft.com/office/powerpoint/2010/main" val="3795993215"/>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80413F65-F3A9-3B4E-B06C-B2B0DB069A87}" type="slidenum">
              <a:rPr lang="en-US"/>
              <a:pPr>
                <a:defRPr/>
              </a:pPr>
              <a:t>‹#›</a:t>
            </a:fld>
            <a:endParaRPr lang="en-US"/>
          </a:p>
        </p:txBody>
      </p:sp>
    </p:spTree>
    <p:extLst>
      <p:ext uri="{BB962C8B-B14F-4D97-AF65-F5344CB8AC3E}">
        <p14:creationId xmlns:p14="http://schemas.microsoft.com/office/powerpoint/2010/main" val="172734110"/>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CEBECBCB-8627-1242-9A2C-62D9BE0946BF}" type="slidenum">
              <a:rPr lang="en-US"/>
              <a:pPr>
                <a:defRPr/>
              </a:pPr>
              <a:t>‹#›</a:t>
            </a:fld>
            <a:endParaRPr lang="en-US"/>
          </a:p>
        </p:txBody>
      </p:sp>
    </p:spTree>
    <p:extLst>
      <p:ext uri="{BB962C8B-B14F-4D97-AF65-F5344CB8AC3E}">
        <p14:creationId xmlns:p14="http://schemas.microsoft.com/office/powerpoint/2010/main" val="416970314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2501540"/>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4E994647-50BA-0E44-B47B-F945F4A598AA}" type="slidenum">
              <a:rPr lang="en-US"/>
              <a:pPr>
                <a:defRPr/>
              </a:pPr>
              <a:t>‹#›</a:t>
            </a:fld>
            <a:endParaRPr lang="en-US"/>
          </a:p>
        </p:txBody>
      </p:sp>
    </p:spTree>
    <p:extLst>
      <p:ext uri="{BB962C8B-B14F-4D97-AF65-F5344CB8AC3E}">
        <p14:creationId xmlns:p14="http://schemas.microsoft.com/office/powerpoint/2010/main" val="4019159794"/>
      </p:ext>
    </p:extLst>
  </p:cSld>
  <p:clrMapOvr>
    <a:masterClrMapping/>
  </p:clrMapOvr>
  <p:transition xmlns:p14="http://schemas.microsoft.com/office/powerpoint/2010/mai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D271F00-2655-ED4A-BC3F-79576F11F899}" type="slidenum">
              <a:rPr lang="en-US"/>
              <a:pPr>
                <a:defRPr/>
              </a:pPr>
              <a:t>‹#›</a:t>
            </a:fld>
            <a:endParaRPr lang="en-US"/>
          </a:p>
        </p:txBody>
      </p:sp>
    </p:spTree>
    <p:extLst>
      <p:ext uri="{BB962C8B-B14F-4D97-AF65-F5344CB8AC3E}">
        <p14:creationId xmlns:p14="http://schemas.microsoft.com/office/powerpoint/2010/main" val="2513259397"/>
      </p:ext>
    </p:extLst>
  </p:cSld>
  <p:clrMapOvr>
    <a:masterClrMapping/>
  </p:clrMapOvr>
  <p:transition xmlns:p14="http://schemas.microsoft.com/office/powerpoint/2010/mai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B59AFAC-EE67-CC46-873D-683CF2656005}" type="slidenum">
              <a:rPr lang="en-US"/>
              <a:pPr>
                <a:defRPr/>
              </a:pPr>
              <a:t>‹#›</a:t>
            </a:fld>
            <a:endParaRPr lang="en-US"/>
          </a:p>
        </p:txBody>
      </p:sp>
    </p:spTree>
    <p:extLst>
      <p:ext uri="{BB962C8B-B14F-4D97-AF65-F5344CB8AC3E}">
        <p14:creationId xmlns:p14="http://schemas.microsoft.com/office/powerpoint/2010/main" val="3149370781"/>
      </p:ext>
    </p:extLst>
  </p:cSld>
  <p:clrMapOvr>
    <a:masterClrMapping/>
  </p:clrMapOvr>
  <p:transition xmlns:p14="http://schemas.microsoft.com/office/powerpoint/2010/mai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3EDF9B-E68C-C341-BA17-E9C9260F50A6}" type="slidenum">
              <a:rPr lang="en-US"/>
              <a:pPr>
                <a:defRPr/>
              </a:pPr>
              <a:t>‹#›</a:t>
            </a:fld>
            <a:endParaRPr lang="en-US"/>
          </a:p>
        </p:txBody>
      </p:sp>
    </p:spTree>
    <p:extLst>
      <p:ext uri="{BB962C8B-B14F-4D97-AF65-F5344CB8AC3E}">
        <p14:creationId xmlns:p14="http://schemas.microsoft.com/office/powerpoint/2010/main" val="1216453275"/>
      </p:ext>
    </p:extLst>
  </p:cSld>
  <p:clrMapOvr>
    <a:masterClrMapping/>
  </p:clrMapOvr>
  <p:transition xmlns:p14="http://schemas.microsoft.com/office/powerpoint/2010/mai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6F48998-B902-AB4D-9E3E-BDB5A651749D}" type="slidenum">
              <a:rPr lang="en-US"/>
              <a:pPr>
                <a:defRPr/>
              </a:pPr>
              <a:t>‹#›</a:t>
            </a:fld>
            <a:endParaRPr lang="en-US"/>
          </a:p>
        </p:txBody>
      </p:sp>
    </p:spTree>
    <p:extLst>
      <p:ext uri="{BB962C8B-B14F-4D97-AF65-F5344CB8AC3E}">
        <p14:creationId xmlns:p14="http://schemas.microsoft.com/office/powerpoint/2010/main" val="2640355428"/>
      </p:ext>
    </p:extLst>
  </p:cSld>
  <p:clrMapOvr>
    <a:masterClrMapping/>
  </p:clrMapOvr>
  <p:transition xmlns:p14="http://schemas.microsoft.com/office/powerpoint/2010/mai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B3CDE24-A5AF-4A40-8F05-6CE19C2FA8B7}" type="slidenum">
              <a:rPr lang="en-US"/>
              <a:pPr>
                <a:defRPr/>
              </a:pPr>
              <a:t>‹#›</a:t>
            </a:fld>
            <a:endParaRPr lang="en-US"/>
          </a:p>
        </p:txBody>
      </p:sp>
    </p:spTree>
    <p:extLst>
      <p:ext uri="{BB962C8B-B14F-4D97-AF65-F5344CB8AC3E}">
        <p14:creationId xmlns:p14="http://schemas.microsoft.com/office/powerpoint/2010/main" val="1248863254"/>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C1A9906-F3F0-8F47-B494-B6F5A904F3AF}" type="slidenum">
              <a:rPr lang="en-US"/>
              <a:pPr>
                <a:defRPr/>
              </a:pPr>
              <a:t>‹#›</a:t>
            </a:fld>
            <a:endParaRPr lang="en-US"/>
          </a:p>
        </p:txBody>
      </p:sp>
    </p:spTree>
    <p:extLst>
      <p:ext uri="{BB962C8B-B14F-4D97-AF65-F5344CB8AC3E}">
        <p14:creationId xmlns:p14="http://schemas.microsoft.com/office/powerpoint/2010/main" val="4141078549"/>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3771F86-EC4F-464E-980C-01487C2F1E36}" type="slidenum">
              <a:rPr lang="en-US"/>
              <a:pPr>
                <a:defRPr/>
              </a:pPr>
              <a:t>‹#›</a:t>
            </a:fld>
            <a:endParaRPr lang="en-US"/>
          </a:p>
        </p:txBody>
      </p:sp>
    </p:spTree>
    <p:extLst>
      <p:ext uri="{BB962C8B-B14F-4D97-AF65-F5344CB8AC3E}">
        <p14:creationId xmlns:p14="http://schemas.microsoft.com/office/powerpoint/2010/main" val="1766672009"/>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C45AB85-68B1-A240-ABF7-7C7C6C88077F}" type="slidenum">
              <a:rPr lang="en-US"/>
              <a:pPr>
                <a:defRPr/>
              </a:pPr>
              <a:t>‹#›</a:t>
            </a:fld>
            <a:endParaRPr lang="en-US"/>
          </a:p>
        </p:txBody>
      </p:sp>
    </p:spTree>
    <p:extLst>
      <p:ext uri="{BB962C8B-B14F-4D97-AF65-F5344CB8AC3E}">
        <p14:creationId xmlns:p14="http://schemas.microsoft.com/office/powerpoint/2010/main" val="3965899975"/>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797DFE59-33BA-654B-94B3-F38F55630CAA}" type="slidenum">
              <a:rPr lang="en-US"/>
              <a:pPr>
                <a:defRPr/>
              </a:pPr>
              <a:t>‹#›</a:t>
            </a:fld>
            <a:endParaRPr lang="en-US"/>
          </a:p>
        </p:txBody>
      </p:sp>
    </p:spTree>
    <p:extLst>
      <p:ext uri="{BB962C8B-B14F-4D97-AF65-F5344CB8AC3E}">
        <p14:creationId xmlns:p14="http://schemas.microsoft.com/office/powerpoint/2010/main" val="2156680607"/>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78212610"/>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E47147C4-DE75-CC45-98BC-957A1E9F4C32}" type="slidenum">
              <a:rPr lang="en-US"/>
              <a:pPr>
                <a:defRPr/>
              </a:pPr>
              <a:t>‹#›</a:t>
            </a:fld>
            <a:endParaRPr lang="en-US"/>
          </a:p>
        </p:txBody>
      </p:sp>
    </p:spTree>
    <p:extLst>
      <p:ext uri="{BB962C8B-B14F-4D97-AF65-F5344CB8AC3E}">
        <p14:creationId xmlns:p14="http://schemas.microsoft.com/office/powerpoint/2010/main" val="3465841514"/>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69068231-4C01-6643-96DE-A59A8D28E5F5}" type="slidenum">
              <a:rPr lang="en-US"/>
              <a:pPr>
                <a:defRPr/>
              </a:pPr>
              <a:t>‹#›</a:t>
            </a:fld>
            <a:endParaRPr lang="en-US"/>
          </a:p>
        </p:txBody>
      </p:sp>
    </p:spTree>
    <p:extLst>
      <p:ext uri="{BB962C8B-B14F-4D97-AF65-F5344CB8AC3E}">
        <p14:creationId xmlns:p14="http://schemas.microsoft.com/office/powerpoint/2010/main" val="662346277"/>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EFF6D76-324A-EC48-909F-A1184942E8E2}" type="slidenum">
              <a:rPr lang="en-US"/>
              <a:pPr>
                <a:defRPr/>
              </a:pPr>
              <a:t>‹#›</a:t>
            </a:fld>
            <a:endParaRPr lang="en-US"/>
          </a:p>
        </p:txBody>
      </p:sp>
    </p:spTree>
    <p:extLst>
      <p:ext uri="{BB962C8B-B14F-4D97-AF65-F5344CB8AC3E}">
        <p14:creationId xmlns:p14="http://schemas.microsoft.com/office/powerpoint/2010/main" val="844358099"/>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8B7385F-89C5-B34F-8AF1-EB1C81EB7718}" type="slidenum">
              <a:rPr lang="en-US"/>
              <a:pPr>
                <a:defRPr/>
              </a:pPr>
              <a:t>‹#›</a:t>
            </a:fld>
            <a:endParaRPr lang="en-US"/>
          </a:p>
        </p:txBody>
      </p:sp>
    </p:spTree>
    <p:extLst>
      <p:ext uri="{BB962C8B-B14F-4D97-AF65-F5344CB8AC3E}">
        <p14:creationId xmlns:p14="http://schemas.microsoft.com/office/powerpoint/2010/main" val="3595500889"/>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6BE197C-592A-984E-908B-8832B377348B}" type="slidenum">
              <a:rPr lang="en-US"/>
              <a:pPr>
                <a:defRPr/>
              </a:pPr>
              <a:t>‹#›</a:t>
            </a:fld>
            <a:endParaRPr lang="en-US"/>
          </a:p>
        </p:txBody>
      </p:sp>
    </p:spTree>
    <p:extLst>
      <p:ext uri="{BB962C8B-B14F-4D97-AF65-F5344CB8AC3E}">
        <p14:creationId xmlns:p14="http://schemas.microsoft.com/office/powerpoint/2010/main" val="3701504785"/>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967EB99-FB26-5D43-B3FE-39F51C751423}" type="slidenum">
              <a:rPr lang="en-US"/>
              <a:pPr>
                <a:defRPr/>
              </a:pPr>
              <a:t>‹#›</a:t>
            </a:fld>
            <a:endParaRPr lang="en-US"/>
          </a:p>
        </p:txBody>
      </p:sp>
    </p:spTree>
    <p:extLst>
      <p:ext uri="{BB962C8B-B14F-4D97-AF65-F5344CB8AC3E}">
        <p14:creationId xmlns:p14="http://schemas.microsoft.com/office/powerpoint/2010/main" val="779064498"/>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4765B8F-19EF-5C4A-B395-0FE617D84B9E}" type="slidenum">
              <a:rPr lang="en-US"/>
              <a:pPr>
                <a:defRPr/>
              </a:pPr>
              <a:t>‹#›</a:t>
            </a:fld>
            <a:endParaRPr lang="en-US"/>
          </a:p>
        </p:txBody>
      </p:sp>
    </p:spTree>
    <p:extLst>
      <p:ext uri="{BB962C8B-B14F-4D97-AF65-F5344CB8AC3E}">
        <p14:creationId xmlns:p14="http://schemas.microsoft.com/office/powerpoint/2010/main" val="3563863214"/>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45927834"/>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340675"/>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8435429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012568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039610"/>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0445301"/>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803657"/>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736338568"/>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018687"/>
      </p:ext>
    </p:extLst>
  </p:cSld>
  <p:clrMapOvr>
    <a:masterClrMapping/>
  </p:clrMapOvr>
  <p:transition xmlns:p14="http://schemas.microsoft.com/office/powerpoint/2010/mai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839711"/>
      </p:ext>
    </p:extLst>
  </p:cSld>
  <p:clrMapOvr>
    <a:masterClrMapping/>
  </p:clrMapOvr>
  <p:transition xmlns:p14="http://schemas.microsoft.com/office/powerpoint/2010/mai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735024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667793"/>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8921812"/>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2186469"/>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745278"/>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346995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82220051"/>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999624"/>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9162501"/>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800857767"/>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75697"/>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7668429"/>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5580531"/>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2485124"/>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6928233"/>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15180555"/>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Marker Felt"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8638067"/>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9775403"/>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46107796"/>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4844285"/>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7197984"/>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61643588"/>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054639"/>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1775411"/>
      </p:ext>
    </p:extLst>
  </p:cSld>
  <p:clrMapOvr>
    <a:masterClrMapping/>
  </p:clrMapOvr>
  <p:transition xmlns:p14="http://schemas.microsoft.com/office/powerpoint/2010/mai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3567004"/>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6164378"/>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6625" y="0"/>
            <a:ext cx="2208213" cy="7629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0400" y="0"/>
            <a:ext cx="6473825" cy="7629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374496"/>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5588544"/>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0914770"/>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858346"/>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9652907"/>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97100"/>
            <a:ext cx="4013200"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013200"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1119892"/>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8051593"/>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57569988"/>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32587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9306296"/>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34856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62276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93675"/>
            <a:ext cx="20447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93675"/>
            <a:ext cx="59817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444977"/>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495300"/>
            <a:ext cx="2044700" cy="626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495300"/>
            <a:ext cx="5981700" cy="626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122753"/>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60987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373095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9454285"/>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4748611"/>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5730205"/>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248604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13502"/>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9934826"/>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4299405"/>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5352066"/>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4602423"/>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155700"/>
            <a:ext cx="2044700" cy="392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155700"/>
            <a:ext cx="5981700" cy="392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8982266"/>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1977911"/>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015865"/>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13249507"/>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4102100"/>
            <a:ext cx="4013200" cy="351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4102100"/>
            <a:ext cx="4013200" cy="351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266879"/>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501516"/>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86664202"/>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54346"/>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41946080"/>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757706"/>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Impact"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6683626"/>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9381675"/>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0"/>
            <a:ext cx="25400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74676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15310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53048620"/>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0675512"/>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7754557"/>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7472617"/>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4394104"/>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198130730"/>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59006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29533836"/>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2401617"/>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2909328"/>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3095678"/>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2644107"/>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5C1B851-CC3A-AD43-B166-4B8687D01118}" type="slidenum">
              <a:rPr lang="en-US"/>
              <a:pPr>
                <a:defRPr/>
              </a:pPr>
              <a:t>‹#›</a:t>
            </a:fld>
            <a:endParaRPr lang="en-US"/>
          </a:p>
        </p:txBody>
      </p:sp>
    </p:spTree>
    <p:extLst>
      <p:ext uri="{BB962C8B-B14F-4D97-AF65-F5344CB8AC3E}">
        <p14:creationId xmlns:p14="http://schemas.microsoft.com/office/powerpoint/2010/main" val="4058778915"/>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C05C175-AEB4-D24F-89F9-2362BE8855BE}" type="slidenum">
              <a:rPr lang="en-US"/>
              <a:pPr>
                <a:defRPr/>
              </a:pPr>
              <a:t>‹#›</a:t>
            </a:fld>
            <a:endParaRPr lang="en-US"/>
          </a:p>
        </p:txBody>
      </p:sp>
    </p:spTree>
    <p:extLst>
      <p:ext uri="{BB962C8B-B14F-4D97-AF65-F5344CB8AC3E}">
        <p14:creationId xmlns:p14="http://schemas.microsoft.com/office/powerpoint/2010/main" val="1694139178"/>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1D01931-9B54-104A-B4D8-4CA603B0B537}" type="slidenum">
              <a:rPr lang="en-US"/>
              <a:pPr>
                <a:defRPr/>
              </a:pPr>
              <a:t>‹#›</a:t>
            </a:fld>
            <a:endParaRPr lang="en-US"/>
          </a:p>
        </p:txBody>
      </p:sp>
    </p:spTree>
    <p:extLst>
      <p:ext uri="{BB962C8B-B14F-4D97-AF65-F5344CB8AC3E}">
        <p14:creationId xmlns:p14="http://schemas.microsoft.com/office/powerpoint/2010/main" val="4250068284"/>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64632ADC-7233-3343-9D78-A934C7EB6EA7}" type="slidenum">
              <a:rPr lang="en-US"/>
              <a:pPr>
                <a:defRPr/>
              </a:pPr>
              <a:t>‹#›</a:t>
            </a:fld>
            <a:endParaRPr lang="en-US"/>
          </a:p>
        </p:txBody>
      </p:sp>
    </p:spTree>
    <p:extLst>
      <p:ext uri="{BB962C8B-B14F-4D97-AF65-F5344CB8AC3E}">
        <p14:creationId xmlns:p14="http://schemas.microsoft.com/office/powerpoint/2010/main" val="4116984829"/>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2EE17E83-F3F7-314E-99F2-1F3351C9C42A}" type="slidenum">
              <a:rPr lang="en-US"/>
              <a:pPr>
                <a:defRPr/>
              </a:pPr>
              <a:t>‹#›</a:t>
            </a:fld>
            <a:endParaRPr lang="en-US"/>
          </a:p>
        </p:txBody>
      </p:sp>
    </p:spTree>
    <p:extLst>
      <p:ext uri="{BB962C8B-B14F-4D97-AF65-F5344CB8AC3E}">
        <p14:creationId xmlns:p14="http://schemas.microsoft.com/office/powerpoint/2010/main" val="1672432580"/>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E6FA948C-5CCB-3F49-863A-410E8FE56E19}" type="slidenum">
              <a:rPr lang="en-US"/>
              <a:pPr>
                <a:defRPr/>
              </a:pPr>
              <a:t>‹#›</a:t>
            </a:fld>
            <a:endParaRPr lang="en-US"/>
          </a:p>
        </p:txBody>
      </p:sp>
    </p:spTree>
    <p:extLst>
      <p:ext uri="{BB962C8B-B14F-4D97-AF65-F5344CB8AC3E}">
        <p14:creationId xmlns:p14="http://schemas.microsoft.com/office/powerpoint/2010/main" val="260283481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4900" y="2552700"/>
            <a:ext cx="44704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27700" y="2552700"/>
            <a:ext cx="44704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0751589"/>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5C6431D-4AB9-334A-900C-F1D0CC510775}" type="slidenum">
              <a:rPr lang="en-US"/>
              <a:pPr>
                <a:defRPr/>
              </a:pPr>
              <a:t>‹#›</a:t>
            </a:fld>
            <a:endParaRPr lang="en-US"/>
          </a:p>
        </p:txBody>
      </p:sp>
    </p:spTree>
    <p:extLst>
      <p:ext uri="{BB962C8B-B14F-4D97-AF65-F5344CB8AC3E}">
        <p14:creationId xmlns:p14="http://schemas.microsoft.com/office/powerpoint/2010/main" val="3430949038"/>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B7015B8-7F52-FB4D-B0FA-67BE1D3668FF}" type="slidenum">
              <a:rPr lang="en-US"/>
              <a:pPr>
                <a:defRPr/>
              </a:pPr>
              <a:t>‹#›</a:t>
            </a:fld>
            <a:endParaRPr lang="en-US"/>
          </a:p>
        </p:txBody>
      </p:sp>
    </p:spTree>
    <p:extLst>
      <p:ext uri="{BB962C8B-B14F-4D97-AF65-F5344CB8AC3E}">
        <p14:creationId xmlns:p14="http://schemas.microsoft.com/office/powerpoint/2010/main" val="4200386458"/>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ABCAB87-B622-FB4B-B0DA-80EF518FEB3D}" type="slidenum">
              <a:rPr lang="en-US"/>
              <a:pPr>
                <a:defRPr/>
              </a:pPr>
              <a:t>‹#›</a:t>
            </a:fld>
            <a:endParaRPr lang="en-US"/>
          </a:p>
        </p:txBody>
      </p:sp>
    </p:spTree>
    <p:extLst>
      <p:ext uri="{BB962C8B-B14F-4D97-AF65-F5344CB8AC3E}">
        <p14:creationId xmlns:p14="http://schemas.microsoft.com/office/powerpoint/2010/main" val="1780197693"/>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52197EA-BDCD-0B45-A966-1459D05806F3}" type="slidenum">
              <a:rPr lang="en-US"/>
              <a:pPr>
                <a:defRPr/>
              </a:pPr>
              <a:t>‹#›</a:t>
            </a:fld>
            <a:endParaRPr lang="en-US"/>
          </a:p>
        </p:txBody>
      </p:sp>
    </p:spTree>
    <p:extLst>
      <p:ext uri="{BB962C8B-B14F-4D97-AF65-F5344CB8AC3E}">
        <p14:creationId xmlns:p14="http://schemas.microsoft.com/office/powerpoint/2010/main" val="1226528893"/>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BC4AA54-2B1F-804B-9AD8-2BC37C2DE3E1}" type="slidenum">
              <a:rPr lang="en-US"/>
              <a:pPr>
                <a:defRPr/>
              </a:pPr>
              <a:t>‹#›</a:t>
            </a:fld>
            <a:endParaRPr lang="en-US"/>
          </a:p>
        </p:txBody>
      </p:sp>
    </p:spTree>
    <p:extLst>
      <p:ext uri="{BB962C8B-B14F-4D97-AF65-F5344CB8AC3E}">
        <p14:creationId xmlns:p14="http://schemas.microsoft.com/office/powerpoint/2010/main" val="1837277215"/>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39000710"/>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486700"/>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18390096"/>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070084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6608550"/>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13394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44059675"/>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915865"/>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1317877"/>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8447369"/>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5273755"/>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155700"/>
            <a:ext cx="2044700" cy="392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155700"/>
            <a:ext cx="5981700" cy="392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95470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97042840"/>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545278"/>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8847401"/>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403658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370498"/>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7286843"/>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623893"/>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9219627"/>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585501"/>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3098351"/>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2294205"/>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8846779"/>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155700"/>
            <a:ext cx="2044700" cy="392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155700"/>
            <a:ext cx="5981700" cy="392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231072"/>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18037550"/>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2455883"/>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4037681"/>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003547"/>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7666008"/>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3585749"/>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0204747"/>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267926"/>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805651"/>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9995133"/>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5305398"/>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155700"/>
            <a:ext cx="2044700" cy="392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155700"/>
            <a:ext cx="5981700" cy="392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8412378"/>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09047105"/>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585343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080242"/>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98519146"/>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4627647"/>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054085"/>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36634641"/>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25914"/>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6741697"/>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3126195"/>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716951"/>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162926"/>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1524693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3355580"/>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4741189"/>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3312825"/>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1252182"/>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0897665"/>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0920369"/>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719095"/>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0926628"/>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312777"/>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509693"/>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096718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911637"/>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5112751"/>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5223680"/>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36012333"/>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9866997"/>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2625531"/>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8971181"/>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515842"/>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4821279"/>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7707564"/>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408601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177800"/>
            <a:ext cx="2273300" cy="7353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04900" y="177800"/>
            <a:ext cx="6667500" cy="7353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2728882"/>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39700"/>
            <a:ext cx="2044700" cy="676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39700"/>
            <a:ext cx="5981700" cy="676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7153124"/>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444DF3F-94CD-8448-B953-BDB07EC29027}" type="slidenum">
              <a:rPr lang="en-US"/>
              <a:pPr>
                <a:defRPr/>
              </a:pPr>
              <a:t>‹#›</a:t>
            </a:fld>
            <a:endParaRPr lang="en-US"/>
          </a:p>
        </p:txBody>
      </p:sp>
    </p:spTree>
    <p:extLst>
      <p:ext uri="{BB962C8B-B14F-4D97-AF65-F5344CB8AC3E}">
        <p14:creationId xmlns:p14="http://schemas.microsoft.com/office/powerpoint/2010/main" val="984295142"/>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1062521-5BEF-EC48-9246-2D8FF276597A}" type="slidenum">
              <a:rPr lang="en-US"/>
              <a:pPr>
                <a:defRPr/>
              </a:pPr>
              <a:t>‹#›</a:t>
            </a:fld>
            <a:endParaRPr lang="en-US"/>
          </a:p>
        </p:txBody>
      </p:sp>
    </p:spTree>
    <p:extLst>
      <p:ext uri="{BB962C8B-B14F-4D97-AF65-F5344CB8AC3E}">
        <p14:creationId xmlns:p14="http://schemas.microsoft.com/office/powerpoint/2010/main" val="1301368880"/>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9D6BF4F-DBB0-284B-923F-B20C67B89057}" type="slidenum">
              <a:rPr lang="en-US"/>
              <a:pPr>
                <a:defRPr/>
              </a:pPr>
              <a:t>‹#›</a:t>
            </a:fld>
            <a:endParaRPr lang="en-US"/>
          </a:p>
        </p:txBody>
      </p:sp>
    </p:spTree>
    <p:extLst>
      <p:ext uri="{BB962C8B-B14F-4D97-AF65-F5344CB8AC3E}">
        <p14:creationId xmlns:p14="http://schemas.microsoft.com/office/powerpoint/2010/main" val="1724169237"/>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3C17F1A-9AC0-C644-9334-3E47CEA94101}" type="slidenum">
              <a:rPr lang="en-US"/>
              <a:pPr>
                <a:defRPr/>
              </a:pPr>
              <a:t>‹#›</a:t>
            </a:fld>
            <a:endParaRPr lang="en-US"/>
          </a:p>
        </p:txBody>
      </p:sp>
    </p:spTree>
    <p:extLst>
      <p:ext uri="{BB962C8B-B14F-4D97-AF65-F5344CB8AC3E}">
        <p14:creationId xmlns:p14="http://schemas.microsoft.com/office/powerpoint/2010/main" val="3408304965"/>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1D6E7E1B-AA7D-7C4B-817E-D58628FCA6A4}" type="slidenum">
              <a:rPr lang="en-US"/>
              <a:pPr>
                <a:defRPr/>
              </a:pPr>
              <a:t>‹#›</a:t>
            </a:fld>
            <a:endParaRPr lang="en-US"/>
          </a:p>
        </p:txBody>
      </p:sp>
    </p:spTree>
    <p:extLst>
      <p:ext uri="{BB962C8B-B14F-4D97-AF65-F5344CB8AC3E}">
        <p14:creationId xmlns:p14="http://schemas.microsoft.com/office/powerpoint/2010/main" val="3671535653"/>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03B2EE55-B9D2-4D4F-80AC-46370EC5D65D}" type="slidenum">
              <a:rPr lang="en-US"/>
              <a:pPr>
                <a:defRPr/>
              </a:pPr>
              <a:t>‹#›</a:t>
            </a:fld>
            <a:endParaRPr lang="en-US"/>
          </a:p>
        </p:txBody>
      </p:sp>
    </p:spTree>
    <p:extLst>
      <p:ext uri="{BB962C8B-B14F-4D97-AF65-F5344CB8AC3E}">
        <p14:creationId xmlns:p14="http://schemas.microsoft.com/office/powerpoint/2010/main" val="2311041045"/>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DDDA11D-57A6-C94B-81E7-BA5C8F6ADF61}" type="slidenum">
              <a:rPr lang="en-US"/>
              <a:pPr>
                <a:defRPr/>
              </a:pPr>
              <a:t>‹#›</a:t>
            </a:fld>
            <a:endParaRPr lang="en-US"/>
          </a:p>
        </p:txBody>
      </p:sp>
    </p:spTree>
    <p:extLst>
      <p:ext uri="{BB962C8B-B14F-4D97-AF65-F5344CB8AC3E}">
        <p14:creationId xmlns:p14="http://schemas.microsoft.com/office/powerpoint/2010/main" val="3134203930"/>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2A4A407-6C25-D047-B787-76164BED0019}" type="slidenum">
              <a:rPr lang="en-US"/>
              <a:pPr>
                <a:defRPr/>
              </a:pPr>
              <a:t>‹#›</a:t>
            </a:fld>
            <a:endParaRPr lang="en-US"/>
          </a:p>
        </p:txBody>
      </p:sp>
    </p:spTree>
    <p:extLst>
      <p:ext uri="{BB962C8B-B14F-4D97-AF65-F5344CB8AC3E}">
        <p14:creationId xmlns:p14="http://schemas.microsoft.com/office/powerpoint/2010/main" val="2294877585"/>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CABCB9C-E9F5-2B4D-A062-23959AA17324}" type="slidenum">
              <a:rPr lang="en-US"/>
              <a:pPr>
                <a:defRPr/>
              </a:pPr>
              <a:t>‹#›</a:t>
            </a:fld>
            <a:endParaRPr lang="en-US"/>
          </a:p>
        </p:txBody>
      </p:sp>
    </p:spTree>
    <p:extLst>
      <p:ext uri="{BB962C8B-B14F-4D97-AF65-F5344CB8AC3E}">
        <p14:creationId xmlns:p14="http://schemas.microsoft.com/office/powerpoint/2010/main" val="3080039059"/>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2858754"/>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E31F6E6-2626-EC42-ADF9-EC6411E2A3E0}" type="slidenum">
              <a:rPr lang="en-US"/>
              <a:pPr>
                <a:defRPr/>
              </a:pPr>
              <a:t>‹#›</a:t>
            </a:fld>
            <a:endParaRPr lang="en-US"/>
          </a:p>
        </p:txBody>
      </p:sp>
    </p:spTree>
    <p:extLst>
      <p:ext uri="{BB962C8B-B14F-4D97-AF65-F5344CB8AC3E}">
        <p14:creationId xmlns:p14="http://schemas.microsoft.com/office/powerpoint/2010/main" val="1752469671"/>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DA716EB-9078-184A-A9B4-CDC3064568C8}" type="slidenum">
              <a:rPr lang="en-US"/>
              <a:pPr>
                <a:defRPr/>
              </a:pPr>
              <a:t>‹#›</a:t>
            </a:fld>
            <a:endParaRPr lang="en-US"/>
          </a:p>
        </p:txBody>
      </p:sp>
    </p:spTree>
    <p:extLst>
      <p:ext uri="{BB962C8B-B14F-4D97-AF65-F5344CB8AC3E}">
        <p14:creationId xmlns:p14="http://schemas.microsoft.com/office/powerpoint/2010/main" val="221143033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72867660"/>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743061"/>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21007019"/>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0396000"/>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219084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68923654"/>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552538"/>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92266175"/>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8017341"/>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5153307"/>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4199479"/>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39700"/>
            <a:ext cx="2044700" cy="676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39700"/>
            <a:ext cx="5981700" cy="676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4440607"/>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24D399B-7404-A14D-B03D-4D94E095C3AA}" type="slidenum">
              <a:rPr lang="en-US"/>
              <a:pPr>
                <a:defRPr/>
              </a:pPr>
              <a:t>‹#›</a:t>
            </a:fld>
            <a:endParaRPr lang="en-US"/>
          </a:p>
        </p:txBody>
      </p:sp>
    </p:spTree>
    <p:extLst>
      <p:ext uri="{BB962C8B-B14F-4D97-AF65-F5344CB8AC3E}">
        <p14:creationId xmlns:p14="http://schemas.microsoft.com/office/powerpoint/2010/main" val="3753766135"/>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538480F-C70D-4E47-AC2F-533951E5B159}" type="slidenum">
              <a:rPr lang="en-US"/>
              <a:pPr>
                <a:defRPr/>
              </a:pPr>
              <a:t>‹#›</a:t>
            </a:fld>
            <a:endParaRPr lang="en-US"/>
          </a:p>
        </p:txBody>
      </p:sp>
    </p:spTree>
    <p:extLst>
      <p:ext uri="{BB962C8B-B14F-4D97-AF65-F5344CB8AC3E}">
        <p14:creationId xmlns:p14="http://schemas.microsoft.com/office/powerpoint/2010/main" val="1775701519"/>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2BF00C8-F24C-9548-85EB-135E69635798}" type="slidenum">
              <a:rPr lang="en-US"/>
              <a:pPr>
                <a:defRPr/>
              </a:pPr>
              <a:t>‹#›</a:t>
            </a:fld>
            <a:endParaRPr lang="en-US"/>
          </a:p>
        </p:txBody>
      </p:sp>
    </p:spTree>
    <p:extLst>
      <p:ext uri="{BB962C8B-B14F-4D97-AF65-F5344CB8AC3E}">
        <p14:creationId xmlns:p14="http://schemas.microsoft.com/office/powerpoint/2010/main" val="4134707057"/>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022D89E3-D13F-A441-8087-0BDDC84ED068}" type="slidenum">
              <a:rPr lang="en-US"/>
              <a:pPr>
                <a:defRPr/>
              </a:pPr>
              <a:t>‹#›</a:t>
            </a:fld>
            <a:endParaRPr lang="en-US"/>
          </a:p>
        </p:txBody>
      </p:sp>
    </p:spTree>
    <p:extLst>
      <p:ext uri="{BB962C8B-B14F-4D97-AF65-F5344CB8AC3E}">
        <p14:creationId xmlns:p14="http://schemas.microsoft.com/office/powerpoint/2010/main" val="4124970010"/>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7E7FFB1-36C1-2D4D-883A-63DF32E614AA}" type="slidenum">
              <a:rPr lang="en-US"/>
              <a:pPr>
                <a:defRPr/>
              </a:pPr>
              <a:t>‹#›</a:t>
            </a:fld>
            <a:endParaRPr lang="en-US"/>
          </a:p>
        </p:txBody>
      </p:sp>
    </p:spTree>
    <p:extLst>
      <p:ext uri="{BB962C8B-B14F-4D97-AF65-F5344CB8AC3E}">
        <p14:creationId xmlns:p14="http://schemas.microsoft.com/office/powerpoint/2010/main" val="1284648947"/>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696D9426-9D9C-B041-9987-F739209EF3A5}" type="slidenum">
              <a:rPr lang="en-US"/>
              <a:pPr>
                <a:defRPr/>
              </a:pPr>
              <a:t>‹#›</a:t>
            </a:fld>
            <a:endParaRPr lang="en-US"/>
          </a:p>
        </p:txBody>
      </p:sp>
    </p:spTree>
    <p:extLst>
      <p:ext uri="{BB962C8B-B14F-4D97-AF65-F5344CB8AC3E}">
        <p14:creationId xmlns:p14="http://schemas.microsoft.com/office/powerpoint/2010/main" val="2087844343"/>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AF3AE0A6-22CB-7945-AC31-BEE73781148E}" type="slidenum">
              <a:rPr lang="en-US"/>
              <a:pPr>
                <a:defRPr/>
              </a:pPr>
              <a:t>‹#›</a:t>
            </a:fld>
            <a:endParaRPr lang="en-US"/>
          </a:p>
        </p:txBody>
      </p:sp>
    </p:spTree>
    <p:extLst>
      <p:ext uri="{BB962C8B-B14F-4D97-AF65-F5344CB8AC3E}">
        <p14:creationId xmlns:p14="http://schemas.microsoft.com/office/powerpoint/2010/main" val="364569920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7616420"/>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E791485-5E23-AF4D-B28D-7BD1BA8F6304}" type="slidenum">
              <a:rPr lang="en-US"/>
              <a:pPr>
                <a:defRPr/>
              </a:pPr>
              <a:t>‹#›</a:t>
            </a:fld>
            <a:endParaRPr lang="en-US"/>
          </a:p>
        </p:txBody>
      </p:sp>
    </p:spTree>
    <p:extLst>
      <p:ext uri="{BB962C8B-B14F-4D97-AF65-F5344CB8AC3E}">
        <p14:creationId xmlns:p14="http://schemas.microsoft.com/office/powerpoint/2010/main" val="2440425488"/>
      </p:ext>
    </p:extLst>
  </p:cSld>
  <p:clrMapOvr>
    <a:masterClrMapping/>
  </p:clrMapOvr>
  <p:transition xmlns:p14="http://schemas.microsoft.com/office/powerpoint/2010/mai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E4D2811-461F-9947-BB00-474F626D0D8B}" type="slidenum">
              <a:rPr lang="en-US"/>
              <a:pPr>
                <a:defRPr/>
              </a:pPr>
              <a:t>‹#›</a:t>
            </a:fld>
            <a:endParaRPr lang="en-US"/>
          </a:p>
        </p:txBody>
      </p:sp>
    </p:spTree>
    <p:extLst>
      <p:ext uri="{BB962C8B-B14F-4D97-AF65-F5344CB8AC3E}">
        <p14:creationId xmlns:p14="http://schemas.microsoft.com/office/powerpoint/2010/main" val="3324848567"/>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5E2483F-6BF5-6B4F-B6C0-CB4C6394AA72}" type="slidenum">
              <a:rPr lang="en-US"/>
              <a:pPr>
                <a:defRPr/>
              </a:pPr>
              <a:t>‹#›</a:t>
            </a:fld>
            <a:endParaRPr lang="en-US"/>
          </a:p>
        </p:txBody>
      </p:sp>
    </p:spTree>
    <p:extLst>
      <p:ext uri="{BB962C8B-B14F-4D97-AF65-F5344CB8AC3E}">
        <p14:creationId xmlns:p14="http://schemas.microsoft.com/office/powerpoint/2010/main" val="3511399226"/>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C3A9DA6-E56D-4743-8E9C-F0A58A8490C8}" type="slidenum">
              <a:rPr lang="en-US"/>
              <a:pPr>
                <a:defRPr/>
              </a:pPr>
              <a:t>‹#›</a:t>
            </a:fld>
            <a:endParaRPr lang="en-US"/>
          </a:p>
        </p:txBody>
      </p:sp>
    </p:spTree>
    <p:extLst>
      <p:ext uri="{BB962C8B-B14F-4D97-AF65-F5344CB8AC3E}">
        <p14:creationId xmlns:p14="http://schemas.microsoft.com/office/powerpoint/2010/main" val="3356376318"/>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6232836"/>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9987551"/>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70461499"/>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7505159"/>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748895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033309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4900" y="2552700"/>
            <a:ext cx="44704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27700" y="2552700"/>
            <a:ext cx="44704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28"/>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889765"/>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8469804"/>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23662"/>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9915021"/>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6679274"/>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58A213E-EB8D-6348-87DF-AC3ED5784016}" type="slidenum">
              <a:rPr lang="en-US"/>
              <a:pPr>
                <a:defRPr/>
              </a:pPr>
              <a:t>‹#›</a:t>
            </a:fld>
            <a:endParaRPr lang="en-US"/>
          </a:p>
        </p:txBody>
      </p:sp>
    </p:spTree>
    <p:extLst>
      <p:ext uri="{BB962C8B-B14F-4D97-AF65-F5344CB8AC3E}">
        <p14:creationId xmlns:p14="http://schemas.microsoft.com/office/powerpoint/2010/main" val="2424611788"/>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99339FB-C6D2-F649-BCFC-A7E2CEFA6A24}" type="slidenum">
              <a:rPr lang="en-US"/>
              <a:pPr>
                <a:defRPr/>
              </a:pPr>
              <a:t>‹#›</a:t>
            </a:fld>
            <a:endParaRPr lang="en-US"/>
          </a:p>
        </p:txBody>
      </p:sp>
    </p:spTree>
    <p:extLst>
      <p:ext uri="{BB962C8B-B14F-4D97-AF65-F5344CB8AC3E}">
        <p14:creationId xmlns:p14="http://schemas.microsoft.com/office/powerpoint/2010/main" val="652056897"/>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222C8D3-A383-DE47-82EA-A039820620A8}" type="slidenum">
              <a:rPr lang="en-US"/>
              <a:pPr>
                <a:defRPr/>
              </a:pPr>
              <a:t>‹#›</a:t>
            </a:fld>
            <a:endParaRPr lang="en-US"/>
          </a:p>
        </p:txBody>
      </p:sp>
    </p:spTree>
    <p:extLst>
      <p:ext uri="{BB962C8B-B14F-4D97-AF65-F5344CB8AC3E}">
        <p14:creationId xmlns:p14="http://schemas.microsoft.com/office/powerpoint/2010/main" val="1156700511"/>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53CBF544-C3F7-F24F-8AC2-E5F1832C9BE4}" type="slidenum">
              <a:rPr lang="en-US"/>
              <a:pPr>
                <a:defRPr/>
              </a:pPr>
              <a:t>‹#›</a:t>
            </a:fld>
            <a:endParaRPr lang="en-US"/>
          </a:p>
        </p:txBody>
      </p:sp>
    </p:spTree>
    <p:extLst>
      <p:ext uri="{BB962C8B-B14F-4D97-AF65-F5344CB8AC3E}">
        <p14:creationId xmlns:p14="http://schemas.microsoft.com/office/powerpoint/2010/main" val="2416101877"/>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04CBFED9-57ED-654D-9823-226798825890}" type="slidenum">
              <a:rPr lang="en-US"/>
              <a:pPr>
                <a:defRPr/>
              </a:pPr>
              <a:t>‹#›</a:t>
            </a:fld>
            <a:endParaRPr lang="en-US"/>
          </a:p>
        </p:txBody>
      </p:sp>
    </p:spTree>
    <p:extLst>
      <p:ext uri="{BB962C8B-B14F-4D97-AF65-F5344CB8AC3E}">
        <p14:creationId xmlns:p14="http://schemas.microsoft.com/office/powerpoint/2010/main" val="225633596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8402637"/>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3447964"/>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7609B416-99F7-0145-AC4A-3F8315427DB2}" type="slidenum">
              <a:rPr lang="en-US"/>
              <a:pPr>
                <a:defRPr/>
              </a:pPr>
              <a:t>‹#›</a:t>
            </a:fld>
            <a:endParaRPr lang="en-US"/>
          </a:p>
        </p:txBody>
      </p:sp>
    </p:spTree>
    <p:extLst>
      <p:ext uri="{BB962C8B-B14F-4D97-AF65-F5344CB8AC3E}">
        <p14:creationId xmlns:p14="http://schemas.microsoft.com/office/powerpoint/2010/main" val="3839041161"/>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C7756FA7-2892-7644-85A0-6666E43A2B5D}" type="slidenum">
              <a:rPr lang="en-US"/>
              <a:pPr>
                <a:defRPr/>
              </a:pPr>
              <a:t>‹#›</a:t>
            </a:fld>
            <a:endParaRPr lang="en-US"/>
          </a:p>
        </p:txBody>
      </p:sp>
    </p:spTree>
    <p:extLst>
      <p:ext uri="{BB962C8B-B14F-4D97-AF65-F5344CB8AC3E}">
        <p14:creationId xmlns:p14="http://schemas.microsoft.com/office/powerpoint/2010/main" val="1450663343"/>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90E6AB-A633-824B-AE60-F3321561C81E}" type="slidenum">
              <a:rPr lang="en-US"/>
              <a:pPr>
                <a:defRPr/>
              </a:pPr>
              <a:t>‹#›</a:t>
            </a:fld>
            <a:endParaRPr lang="en-US"/>
          </a:p>
        </p:txBody>
      </p:sp>
    </p:spTree>
    <p:extLst>
      <p:ext uri="{BB962C8B-B14F-4D97-AF65-F5344CB8AC3E}">
        <p14:creationId xmlns:p14="http://schemas.microsoft.com/office/powerpoint/2010/main" val="437590733"/>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4D3CA27-8BA6-7C4A-A3DE-9E7C0BD28D18}" type="slidenum">
              <a:rPr lang="en-US"/>
              <a:pPr>
                <a:defRPr/>
              </a:pPr>
              <a:t>‹#›</a:t>
            </a:fld>
            <a:endParaRPr lang="en-US"/>
          </a:p>
        </p:txBody>
      </p:sp>
    </p:spTree>
    <p:extLst>
      <p:ext uri="{BB962C8B-B14F-4D97-AF65-F5344CB8AC3E}">
        <p14:creationId xmlns:p14="http://schemas.microsoft.com/office/powerpoint/2010/main" val="1629651379"/>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2CA0A07-91B7-064E-B6A7-13863714C33C}" type="slidenum">
              <a:rPr lang="en-US"/>
              <a:pPr>
                <a:defRPr/>
              </a:pPr>
              <a:t>‹#›</a:t>
            </a:fld>
            <a:endParaRPr lang="en-US"/>
          </a:p>
        </p:txBody>
      </p:sp>
    </p:spTree>
    <p:extLst>
      <p:ext uri="{BB962C8B-B14F-4D97-AF65-F5344CB8AC3E}">
        <p14:creationId xmlns:p14="http://schemas.microsoft.com/office/powerpoint/2010/main" val="3259427675"/>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134DF6F-1E28-504E-9FBA-946251223289}" type="slidenum">
              <a:rPr lang="en-US"/>
              <a:pPr>
                <a:defRPr/>
              </a:pPr>
              <a:t>‹#›</a:t>
            </a:fld>
            <a:endParaRPr lang="en-US"/>
          </a:p>
        </p:txBody>
      </p:sp>
    </p:spTree>
    <p:extLst>
      <p:ext uri="{BB962C8B-B14F-4D97-AF65-F5344CB8AC3E}">
        <p14:creationId xmlns:p14="http://schemas.microsoft.com/office/powerpoint/2010/main" val="3755031677"/>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36563082"/>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925954"/>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62241913"/>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082800"/>
            <a:ext cx="4013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082800"/>
            <a:ext cx="4013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212825"/>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434405"/>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0390673"/>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6472771"/>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003770"/>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918305"/>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Didot"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100185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9069160"/>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609600"/>
            <a:ext cx="2044700" cy="612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609600"/>
            <a:ext cx="5981700" cy="612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711534"/>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5D967BD-818A-0B45-99AF-CEB34B4154FD}" type="slidenum">
              <a:rPr lang="en-US"/>
              <a:pPr>
                <a:defRPr/>
              </a:pPr>
              <a:t>‹#›</a:t>
            </a:fld>
            <a:endParaRPr lang="en-US"/>
          </a:p>
        </p:txBody>
      </p:sp>
    </p:spTree>
    <p:extLst>
      <p:ext uri="{BB962C8B-B14F-4D97-AF65-F5344CB8AC3E}">
        <p14:creationId xmlns:p14="http://schemas.microsoft.com/office/powerpoint/2010/main" val="1933825707"/>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405BC3C-FCA0-6A47-9E5D-3F5EADA82AAD}" type="slidenum">
              <a:rPr lang="en-US"/>
              <a:pPr>
                <a:defRPr/>
              </a:pPr>
              <a:t>‹#›</a:t>
            </a:fld>
            <a:endParaRPr lang="en-US"/>
          </a:p>
        </p:txBody>
      </p:sp>
    </p:spTree>
    <p:extLst>
      <p:ext uri="{BB962C8B-B14F-4D97-AF65-F5344CB8AC3E}">
        <p14:creationId xmlns:p14="http://schemas.microsoft.com/office/powerpoint/2010/main" val="4078883575"/>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EA84984-69DE-7247-8468-75550DACBED3}" type="slidenum">
              <a:rPr lang="en-US"/>
              <a:pPr>
                <a:defRPr/>
              </a:pPr>
              <a:t>‹#›</a:t>
            </a:fld>
            <a:endParaRPr lang="en-US"/>
          </a:p>
        </p:txBody>
      </p:sp>
    </p:spTree>
    <p:extLst>
      <p:ext uri="{BB962C8B-B14F-4D97-AF65-F5344CB8AC3E}">
        <p14:creationId xmlns:p14="http://schemas.microsoft.com/office/powerpoint/2010/main" val="1320847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43306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29319FED-D5DF-BE4F-8270-91764297673E}" type="slidenum">
              <a:rPr lang="en-US"/>
              <a:pPr>
                <a:defRPr/>
              </a:pPr>
              <a:t>‹#›</a:t>
            </a:fld>
            <a:endParaRPr lang="en-US"/>
          </a:p>
        </p:txBody>
      </p:sp>
    </p:spTree>
    <p:extLst>
      <p:ext uri="{BB962C8B-B14F-4D97-AF65-F5344CB8AC3E}">
        <p14:creationId xmlns:p14="http://schemas.microsoft.com/office/powerpoint/2010/main" val="1012476759"/>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0B641355-E2F0-C449-BAD4-32F75036884E}" type="slidenum">
              <a:rPr lang="en-US"/>
              <a:pPr>
                <a:defRPr/>
              </a:pPr>
              <a:t>‹#›</a:t>
            </a:fld>
            <a:endParaRPr lang="en-US"/>
          </a:p>
        </p:txBody>
      </p:sp>
    </p:spTree>
    <p:extLst>
      <p:ext uri="{BB962C8B-B14F-4D97-AF65-F5344CB8AC3E}">
        <p14:creationId xmlns:p14="http://schemas.microsoft.com/office/powerpoint/2010/main" val="753021781"/>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6D8598A7-4D6A-8D48-A403-8CC9710EC1B3}" type="slidenum">
              <a:rPr lang="en-US"/>
              <a:pPr>
                <a:defRPr/>
              </a:pPr>
              <a:t>‹#›</a:t>
            </a:fld>
            <a:endParaRPr lang="en-US"/>
          </a:p>
        </p:txBody>
      </p:sp>
    </p:spTree>
    <p:extLst>
      <p:ext uri="{BB962C8B-B14F-4D97-AF65-F5344CB8AC3E}">
        <p14:creationId xmlns:p14="http://schemas.microsoft.com/office/powerpoint/2010/main" val="948131402"/>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9AB223C-E007-3344-809D-325E66CC6FAA}" type="slidenum">
              <a:rPr lang="en-US"/>
              <a:pPr>
                <a:defRPr/>
              </a:pPr>
              <a:t>‹#›</a:t>
            </a:fld>
            <a:endParaRPr lang="en-US"/>
          </a:p>
        </p:txBody>
      </p:sp>
    </p:spTree>
    <p:extLst>
      <p:ext uri="{BB962C8B-B14F-4D97-AF65-F5344CB8AC3E}">
        <p14:creationId xmlns:p14="http://schemas.microsoft.com/office/powerpoint/2010/main" val="1836448086"/>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235B0AA-6F17-DF46-BCE6-52DFD232B215}" type="slidenum">
              <a:rPr lang="en-US"/>
              <a:pPr>
                <a:defRPr/>
              </a:pPr>
              <a:t>‹#›</a:t>
            </a:fld>
            <a:endParaRPr lang="en-US"/>
          </a:p>
        </p:txBody>
      </p:sp>
    </p:spTree>
    <p:extLst>
      <p:ext uri="{BB962C8B-B14F-4D97-AF65-F5344CB8AC3E}">
        <p14:creationId xmlns:p14="http://schemas.microsoft.com/office/powerpoint/2010/main" val="3965053850"/>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7B801E0-053C-CD47-AA22-D3EC37C66614}" type="slidenum">
              <a:rPr lang="en-US"/>
              <a:pPr>
                <a:defRPr/>
              </a:pPr>
              <a:t>‹#›</a:t>
            </a:fld>
            <a:endParaRPr lang="en-US"/>
          </a:p>
        </p:txBody>
      </p:sp>
    </p:spTree>
    <p:extLst>
      <p:ext uri="{BB962C8B-B14F-4D97-AF65-F5344CB8AC3E}">
        <p14:creationId xmlns:p14="http://schemas.microsoft.com/office/powerpoint/2010/main" val="3919244753"/>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2F0AEB4-9902-5B4B-8415-350ECA8604A1}" type="slidenum">
              <a:rPr lang="en-US"/>
              <a:pPr>
                <a:defRPr/>
              </a:pPr>
              <a:t>‹#›</a:t>
            </a:fld>
            <a:endParaRPr lang="en-US"/>
          </a:p>
        </p:txBody>
      </p:sp>
    </p:spTree>
    <p:extLst>
      <p:ext uri="{BB962C8B-B14F-4D97-AF65-F5344CB8AC3E}">
        <p14:creationId xmlns:p14="http://schemas.microsoft.com/office/powerpoint/2010/main" val="2060390082"/>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A47E640E-1326-ED46-872F-5338A49DC24E}" type="slidenum">
              <a:rPr lang="en-US"/>
              <a:pPr>
                <a:defRPr/>
              </a:pPr>
              <a:t>‹#›</a:t>
            </a:fld>
            <a:endParaRPr lang="en-US"/>
          </a:p>
        </p:txBody>
      </p:sp>
    </p:spTree>
    <p:extLst>
      <p:ext uri="{BB962C8B-B14F-4D97-AF65-F5344CB8AC3E}">
        <p14:creationId xmlns:p14="http://schemas.microsoft.com/office/powerpoint/2010/main" val="1740465214"/>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54002751"/>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142829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2363857"/>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00546713"/>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4900" y="2552700"/>
            <a:ext cx="44704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27700" y="2552700"/>
            <a:ext cx="44704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2509215"/>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415755"/>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9379987"/>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807575"/>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5211848"/>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4752711"/>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6168394"/>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177800"/>
            <a:ext cx="2273300" cy="7353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04900" y="177800"/>
            <a:ext cx="6667500" cy="7353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0787669"/>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6810180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0208310"/>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1797656"/>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5635747"/>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4900" y="2552700"/>
            <a:ext cx="44704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27700" y="2552700"/>
            <a:ext cx="44704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749377"/>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1109007"/>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3234649"/>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8950"/>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6444748"/>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4553405"/>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4201485"/>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177800"/>
            <a:ext cx="2273300" cy="7353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04900" y="177800"/>
            <a:ext cx="6667500" cy="7353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7532096"/>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7408428"/>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4A6E1F4-950D-F149-849E-D725BBFE8415}" type="slidenum">
              <a:rPr lang="en-US"/>
              <a:pPr>
                <a:defRPr/>
              </a:pPr>
              <a:t>‹#›</a:t>
            </a:fld>
            <a:endParaRPr lang="en-US"/>
          </a:p>
        </p:txBody>
      </p:sp>
    </p:spTree>
    <p:extLst>
      <p:ext uri="{BB962C8B-B14F-4D97-AF65-F5344CB8AC3E}">
        <p14:creationId xmlns:p14="http://schemas.microsoft.com/office/powerpoint/2010/main" val="3692909309"/>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9385521-0D2F-F049-80B1-2D16689ACF79}" type="slidenum">
              <a:rPr lang="en-US"/>
              <a:pPr>
                <a:defRPr/>
              </a:pPr>
              <a:t>‹#›</a:t>
            </a:fld>
            <a:endParaRPr lang="en-US"/>
          </a:p>
        </p:txBody>
      </p:sp>
    </p:spTree>
    <p:extLst>
      <p:ext uri="{BB962C8B-B14F-4D97-AF65-F5344CB8AC3E}">
        <p14:creationId xmlns:p14="http://schemas.microsoft.com/office/powerpoint/2010/main" val="917036908"/>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B5A6BDE-A105-2747-948C-025C5A391B55}" type="slidenum">
              <a:rPr lang="en-US"/>
              <a:pPr>
                <a:defRPr/>
              </a:pPr>
              <a:t>‹#›</a:t>
            </a:fld>
            <a:endParaRPr lang="en-US"/>
          </a:p>
        </p:txBody>
      </p:sp>
    </p:spTree>
    <p:extLst>
      <p:ext uri="{BB962C8B-B14F-4D97-AF65-F5344CB8AC3E}">
        <p14:creationId xmlns:p14="http://schemas.microsoft.com/office/powerpoint/2010/main" val="85196791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3068E14-088A-CE4D-9387-C56C97FC6E80}" type="slidenum">
              <a:rPr lang="en-US"/>
              <a:pPr>
                <a:defRPr/>
              </a:pPr>
              <a:t>‹#›</a:t>
            </a:fld>
            <a:endParaRPr lang="en-US"/>
          </a:p>
        </p:txBody>
      </p:sp>
    </p:spTree>
    <p:extLst>
      <p:ext uri="{BB962C8B-B14F-4D97-AF65-F5344CB8AC3E}">
        <p14:creationId xmlns:p14="http://schemas.microsoft.com/office/powerpoint/2010/main" val="3423156716"/>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A18F09A0-6015-0A47-B25F-44FC6B5E5214}" type="slidenum">
              <a:rPr lang="en-US"/>
              <a:pPr>
                <a:defRPr/>
              </a:pPr>
              <a:t>‹#›</a:t>
            </a:fld>
            <a:endParaRPr lang="en-US"/>
          </a:p>
        </p:txBody>
      </p:sp>
    </p:spTree>
    <p:extLst>
      <p:ext uri="{BB962C8B-B14F-4D97-AF65-F5344CB8AC3E}">
        <p14:creationId xmlns:p14="http://schemas.microsoft.com/office/powerpoint/2010/main" val="1339757816"/>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B8993CEE-387C-8B4F-8070-B05D2978A512}" type="slidenum">
              <a:rPr lang="en-US"/>
              <a:pPr>
                <a:defRPr/>
              </a:pPr>
              <a:t>‹#›</a:t>
            </a:fld>
            <a:endParaRPr lang="en-US"/>
          </a:p>
        </p:txBody>
      </p:sp>
    </p:spTree>
    <p:extLst>
      <p:ext uri="{BB962C8B-B14F-4D97-AF65-F5344CB8AC3E}">
        <p14:creationId xmlns:p14="http://schemas.microsoft.com/office/powerpoint/2010/main" val="723044425"/>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AACF5DB-16C4-1141-BEDD-0E7513D937B1}" type="slidenum">
              <a:rPr lang="en-US"/>
              <a:pPr>
                <a:defRPr/>
              </a:pPr>
              <a:t>‹#›</a:t>
            </a:fld>
            <a:endParaRPr lang="en-US"/>
          </a:p>
        </p:txBody>
      </p:sp>
    </p:spTree>
    <p:extLst>
      <p:ext uri="{BB962C8B-B14F-4D97-AF65-F5344CB8AC3E}">
        <p14:creationId xmlns:p14="http://schemas.microsoft.com/office/powerpoint/2010/main" val="2956812492"/>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3E6A88B-ED98-4F48-AE44-336BFB64BC8C}" type="slidenum">
              <a:rPr lang="en-US"/>
              <a:pPr>
                <a:defRPr/>
              </a:pPr>
              <a:t>‹#›</a:t>
            </a:fld>
            <a:endParaRPr lang="en-US"/>
          </a:p>
        </p:txBody>
      </p:sp>
    </p:spTree>
    <p:extLst>
      <p:ext uri="{BB962C8B-B14F-4D97-AF65-F5344CB8AC3E}">
        <p14:creationId xmlns:p14="http://schemas.microsoft.com/office/powerpoint/2010/main" val="2442860756"/>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FBF15EC-7EBA-0241-AA99-2ED38DE64497}" type="slidenum">
              <a:rPr lang="en-US"/>
              <a:pPr>
                <a:defRPr/>
              </a:pPr>
              <a:t>‹#›</a:t>
            </a:fld>
            <a:endParaRPr lang="en-US"/>
          </a:p>
        </p:txBody>
      </p:sp>
    </p:spTree>
    <p:extLst>
      <p:ext uri="{BB962C8B-B14F-4D97-AF65-F5344CB8AC3E}">
        <p14:creationId xmlns:p14="http://schemas.microsoft.com/office/powerpoint/2010/main" val="3497434609"/>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5516B51-5C61-FB4C-91E9-99FF5241BD51}" type="slidenum">
              <a:rPr lang="en-US"/>
              <a:pPr>
                <a:defRPr/>
              </a:pPr>
              <a:t>‹#›</a:t>
            </a:fld>
            <a:endParaRPr lang="en-US"/>
          </a:p>
        </p:txBody>
      </p:sp>
    </p:spTree>
    <p:extLst>
      <p:ext uri="{BB962C8B-B14F-4D97-AF65-F5344CB8AC3E}">
        <p14:creationId xmlns:p14="http://schemas.microsoft.com/office/powerpoint/2010/main" val="266092892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177800"/>
            <a:ext cx="2273300" cy="7353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04900" y="177800"/>
            <a:ext cx="6667500" cy="7353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3809862"/>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0555BC8-9635-8448-B49E-2716F37C1B3F}" type="slidenum">
              <a:rPr lang="en-US"/>
              <a:pPr>
                <a:defRPr/>
              </a:pPr>
              <a:t>‹#›</a:t>
            </a:fld>
            <a:endParaRPr lang="en-US"/>
          </a:p>
        </p:txBody>
      </p:sp>
    </p:spTree>
    <p:extLst>
      <p:ext uri="{BB962C8B-B14F-4D97-AF65-F5344CB8AC3E}">
        <p14:creationId xmlns:p14="http://schemas.microsoft.com/office/powerpoint/2010/main" val="202269808"/>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1A62E22-CAC5-8249-8787-41C269BAFAC9}" type="slidenum">
              <a:rPr lang="en-US"/>
              <a:pPr>
                <a:defRPr/>
              </a:pPr>
              <a:t>‹#›</a:t>
            </a:fld>
            <a:endParaRPr lang="en-US"/>
          </a:p>
        </p:txBody>
      </p:sp>
    </p:spTree>
    <p:extLst>
      <p:ext uri="{BB962C8B-B14F-4D97-AF65-F5344CB8AC3E}">
        <p14:creationId xmlns:p14="http://schemas.microsoft.com/office/powerpoint/2010/main" val="4223789017"/>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85D2E58-AFD7-694F-9CD1-9201CC1D8DCD}" type="slidenum">
              <a:rPr lang="en-US"/>
              <a:pPr>
                <a:defRPr/>
              </a:pPr>
              <a:t>‹#›</a:t>
            </a:fld>
            <a:endParaRPr lang="en-US"/>
          </a:p>
        </p:txBody>
      </p:sp>
    </p:spTree>
    <p:extLst>
      <p:ext uri="{BB962C8B-B14F-4D97-AF65-F5344CB8AC3E}">
        <p14:creationId xmlns:p14="http://schemas.microsoft.com/office/powerpoint/2010/main" val="336314885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F39F767-0363-B641-9F29-485F24EAF951}" type="slidenum">
              <a:rPr lang="en-US"/>
              <a:pPr>
                <a:defRPr/>
              </a:pPr>
              <a:t>‹#›</a:t>
            </a:fld>
            <a:endParaRPr lang="en-US"/>
          </a:p>
        </p:txBody>
      </p:sp>
    </p:spTree>
    <p:extLst>
      <p:ext uri="{BB962C8B-B14F-4D97-AF65-F5344CB8AC3E}">
        <p14:creationId xmlns:p14="http://schemas.microsoft.com/office/powerpoint/2010/main" val="4079220692"/>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3990C48C-515E-2843-8C93-D080DC9C571D}" type="slidenum">
              <a:rPr lang="en-US"/>
              <a:pPr>
                <a:defRPr/>
              </a:pPr>
              <a:t>‹#›</a:t>
            </a:fld>
            <a:endParaRPr lang="en-US"/>
          </a:p>
        </p:txBody>
      </p:sp>
    </p:spTree>
    <p:extLst>
      <p:ext uri="{BB962C8B-B14F-4D97-AF65-F5344CB8AC3E}">
        <p14:creationId xmlns:p14="http://schemas.microsoft.com/office/powerpoint/2010/main" val="1617058890"/>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B9346F60-C2E2-B747-9EDC-67BCA76A6BD5}" type="slidenum">
              <a:rPr lang="en-US"/>
              <a:pPr>
                <a:defRPr/>
              </a:pPr>
              <a:t>‹#›</a:t>
            </a:fld>
            <a:endParaRPr lang="en-US"/>
          </a:p>
        </p:txBody>
      </p:sp>
    </p:spTree>
    <p:extLst>
      <p:ext uri="{BB962C8B-B14F-4D97-AF65-F5344CB8AC3E}">
        <p14:creationId xmlns:p14="http://schemas.microsoft.com/office/powerpoint/2010/main" val="3408296295"/>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04B2A072-7CA0-474D-8AD0-DBCD6B3ED73F}" type="slidenum">
              <a:rPr lang="en-US"/>
              <a:pPr>
                <a:defRPr/>
              </a:pPr>
              <a:t>‹#›</a:t>
            </a:fld>
            <a:endParaRPr lang="en-US"/>
          </a:p>
        </p:txBody>
      </p:sp>
    </p:spTree>
    <p:extLst>
      <p:ext uri="{BB962C8B-B14F-4D97-AF65-F5344CB8AC3E}">
        <p14:creationId xmlns:p14="http://schemas.microsoft.com/office/powerpoint/2010/main" val="2913646680"/>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6B2BB91-F47D-9144-9347-151D1238BAC5}" type="slidenum">
              <a:rPr lang="en-US"/>
              <a:pPr>
                <a:defRPr/>
              </a:pPr>
              <a:t>‹#›</a:t>
            </a:fld>
            <a:endParaRPr lang="en-US"/>
          </a:p>
        </p:txBody>
      </p:sp>
    </p:spTree>
    <p:extLst>
      <p:ext uri="{BB962C8B-B14F-4D97-AF65-F5344CB8AC3E}">
        <p14:creationId xmlns:p14="http://schemas.microsoft.com/office/powerpoint/2010/main" val="137537483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FE9D061-994B-FE47-A9AB-DA9B182BB2DF}" type="slidenum">
              <a:rPr lang="en-US"/>
              <a:pPr>
                <a:defRPr/>
              </a:pPr>
              <a:t>‹#›</a:t>
            </a:fld>
            <a:endParaRPr lang="en-US"/>
          </a:p>
        </p:txBody>
      </p:sp>
    </p:spTree>
    <p:extLst>
      <p:ext uri="{BB962C8B-B14F-4D97-AF65-F5344CB8AC3E}">
        <p14:creationId xmlns:p14="http://schemas.microsoft.com/office/powerpoint/2010/main" val="2439439741"/>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2F5F6D3-A16D-F34C-AF10-00E6D33C4153}" type="slidenum">
              <a:rPr lang="en-US"/>
              <a:pPr>
                <a:defRPr/>
              </a:pPr>
              <a:t>‹#›</a:t>
            </a:fld>
            <a:endParaRPr lang="en-US"/>
          </a:p>
        </p:txBody>
      </p:sp>
    </p:spTree>
    <p:extLst>
      <p:ext uri="{BB962C8B-B14F-4D97-AF65-F5344CB8AC3E}">
        <p14:creationId xmlns:p14="http://schemas.microsoft.com/office/powerpoint/2010/main" val="2789221064"/>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31265283"/>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858219E-465A-5849-A01A-E21FE7100437}" type="slidenum">
              <a:rPr lang="en-US"/>
              <a:pPr>
                <a:defRPr/>
              </a:pPr>
              <a:t>‹#›</a:t>
            </a:fld>
            <a:endParaRPr lang="en-US"/>
          </a:p>
        </p:txBody>
      </p:sp>
    </p:spTree>
    <p:extLst>
      <p:ext uri="{BB962C8B-B14F-4D97-AF65-F5344CB8AC3E}">
        <p14:creationId xmlns:p14="http://schemas.microsoft.com/office/powerpoint/2010/main" val="1818586060"/>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B736E88-5FFD-FD4A-86E4-BB0FB4FBAA5E}" type="slidenum">
              <a:rPr lang="en-US"/>
              <a:pPr>
                <a:defRPr/>
              </a:pPr>
              <a:t>‹#›</a:t>
            </a:fld>
            <a:endParaRPr lang="en-US"/>
          </a:p>
        </p:txBody>
      </p:sp>
    </p:spTree>
    <p:extLst>
      <p:ext uri="{BB962C8B-B14F-4D97-AF65-F5344CB8AC3E}">
        <p14:creationId xmlns:p14="http://schemas.microsoft.com/office/powerpoint/2010/main" val="3006923983"/>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84D680A-2E8D-1C43-ADE8-CDEF69A53DAB}" type="slidenum">
              <a:rPr lang="en-US"/>
              <a:pPr>
                <a:defRPr/>
              </a:pPr>
              <a:t>‹#›</a:t>
            </a:fld>
            <a:endParaRPr lang="en-US"/>
          </a:p>
        </p:txBody>
      </p:sp>
    </p:spTree>
    <p:extLst>
      <p:ext uri="{BB962C8B-B14F-4D97-AF65-F5344CB8AC3E}">
        <p14:creationId xmlns:p14="http://schemas.microsoft.com/office/powerpoint/2010/main" val="2413246419"/>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CD7267E-4AE0-DD4F-B0BB-3A5356599461}" type="slidenum">
              <a:rPr lang="en-US"/>
              <a:pPr>
                <a:defRPr/>
              </a:pPr>
              <a:t>‹#›</a:t>
            </a:fld>
            <a:endParaRPr lang="en-US"/>
          </a:p>
        </p:txBody>
      </p:sp>
    </p:spTree>
    <p:extLst>
      <p:ext uri="{BB962C8B-B14F-4D97-AF65-F5344CB8AC3E}">
        <p14:creationId xmlns:p14="http://schemas.microsoft.com/office/powerpoint/2010/main" val="2838568049"/>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AD958F6-E2D8-B042-BAFF-5616544BB8CE}" type="slidenum">
              <a:rPr lang="en-US"/>
              <a:pPr>
                <a:defRPr/>
              </a:pPr>
              <a:t>‹#›</a:t>
            </a:fld>
            <a:endParaRPr lang="en-US"/>
          </a:p>
        </p:txBody>
      </p:sp>
    </p:spTree>
    <p:extLst>
      <p:ext uri="{BB962C8B-B14F-4D97-AF65-F5344CB8AC3E}">
        <p14:creationId xmlns:p14="http://schemas.microsoft.com/office/powerpoint/2010/main" val="12216"/>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67CFF323-4F0C-4440-8C75-1864255C8AAE}" type="slidenum">
              <a:rPr lang="en-US"/>
              <a:pPr>
                <a:defRPr/>
              </a:pPr>
              <a:t>‹#›</a:t>
            </a:fld>
            <a:endParaRPr lang="en-US"/>
          </a:p>
        </p:txBody>
      </p:sp>
    </p:spTree>
    <p:extLst>
      <p:ext uri="{BB962C8B-B14F-4D97-AF65-F5344CB8AC3E}">
        <p14:creationId xmlns:p14="http://schemas.microsoft.com/office/powerpoint/2010/main" val="1232063856"/>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DFFE5447-2F88-C34B-A1F2-BE0605D15679}" type="slidenum">
              <a:rPr lang="en-US"/>
              <a:pPr>
                <a:defRPr/>
              </a:pPr>
              <a:t>‹#›</a:t>
            </a:fld>
            <a:endParaRPr lang="en-US"/>
          </a:p>
        </p:txBody>
      </p:sp>
    </p:spTree>
    <p:extLst>
      <p:ext uri="{BB962C8B-B14F-4D97-AF65-F5344CB8AC3E}">
        <p14:creationId xmlns:p14="http://schemas.microsoft.com/office/powerpoint/2010/main" val="2085116143"/>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C5D26056-42CC-8648-A81D-ED055D5BD54B}" type="slidenum">
              <a:rPr lang="en-US"/>
              <a:pPr>
                <a:defRPr/>
              </a:pPr>
              <a:t>‹#›</a:t>
            </a:fld>
            <a:endParaRPr lang="en-US"/>
          </a:p>
        </p:txBody>
      </p:sp>
    </p:spTree>
    <p:extLst>
      <p:ext uri="{BB962C8B-B14F-4D97-AF65-F5344CB8AC3E}">
        <p14:creationId xmlns:p14="http://schemas.microsoft.com/office/powerpoint/2010/main" val="603612557"/>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6B8BEE2-E95A-9E44-ABDB-D358AD362035}" type="slidenum">
              <a:rPr lang="en-US"/>
              <a:pPr>
                <a:defRPr/>
              </a:pPr>
              <a:t>‹#›</a:t>
            </a:fld>
            <a:endParaRPr lang="en-US"/>
          </a:p>
        </p:txBody>
      </p:sp>
    </p:spTree>
    <p:extLst>
      <p:ext uri="{BB962C8B-B14F-4D97-AF65-F5344CB8AC3E}">
        <p14:creationId xmlns:p14="http://schemas.microsoft.com/office/powerpoint/2010/main" val="1235852960"/>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B2D7054-99DA-E54B-BF0C-16A2CD106F7B}" type="slidenum">
              <a:rPr lang="en-US"/>
              <a:pPr>
                <a:defRPr/>
              </a:pPr>
              <a:t>‹#›</a:t>
            </a:fld>
            <a:endParaRPr lang="en-US"/>
          </a:p>
        </p:txBody>
      </p:sp>
    </p:spTree>
    <p:extLst>
      <p:ext uri="{BB962C8B-B14F-4D97-AF65-F5344CB8AC3E}">
        <p14:creationId xmlns:p14="http://schemas.microsoft.com/office/powerpoint/2010/main" val="3445321806"/>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1895468"/>
      </p:ext>
    </p:extLst>
  </p:cSld>
  <p:clrMapOvr>
    <a:masterClrMapping/>
  </p:clrMapOvr>
  <p:transition xmlns:p14="http://schemas.microsoft.com/office/powerpoint/2010/main"/>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New Roman"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75A7EAA-B765-A24E-9055-A0306067F215}" type="slidenum">
              <a:rPr lang="en-US"/>
              <a:pPr>
                <a:defRPr/>
              </a:pPr>
              <a:t>‹#›</a:t>
            </a:fld>
            <a:endParaRPr lang="en-US"/>
          </a:p>
        </p:txBody>
      </p:sp>
    </p:spTree>
    <p:extLst>
      <p:ext uri="{BB962C8B-B14F-4D97-AF65-F5344CB8AC3E}">
        <p14:creationId xmlns:p14="http://schemas.microsoft.com/office/powerpoint/2010/main" val="3805126371"/>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4130B24-7E19-5944-973D-AEBA8A617A27}" type="slidenum">
              <a:rPr lang="en-US"/>
              <a:pPr>
                <a:defRPr/>
              </a:pPr>
              <a:t>‹#›</a:t>
            </a:fld>
            <a:endParaRPr lang="en-US"/>
          </a:p>
        </p:txBody>
      </p:sp>
    </p:spTree>
    <p:extLst>
      <p:ext uri="{BB962C8B-B14F-4D97-AF65-F5344CB8AC3E}">
        <p14:creationId xmlns:p14="http://schemas.microsoft.com/office/powerpoint/2010/main" val="69500370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0547EC2-8955-1E4B-9783-4508CF12B5ED}" type="slidenum">
              <a:rPr lang="en-US"/>
              <a:pPr>
                <a:defRPr/>
              </a:pPr>
              <a:t>‹#›</a:t>
            </a:fld>
            <a:endParaRPr lang="en-US"/>
          </a:p>
        </p:txBody>
      </p:sp>
    </p:spTree>
    <p:extLst>
      <p:ext uri="{BB962C8B-B14F-4D97-AF65-F5344CB8AC3E}">
        <p14:creationId xmlns:p14="http://schemas.microsoft.com/office/powerpoint/2010/main" val="688473874"/>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32269383"/>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6639754"/>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20185995"/>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4900" y="2492375"/>
            <a:ext cx="4470400" cy="5097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27700" y="2492375"/>
            <a:ext cx="4470400" cy="5097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1174340"/>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3049593"/>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3876981"/>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389314"/>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6906239"/>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117239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45894700"/>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8203439"/>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58738"/>
            <a:ext cx="2273300" cy="753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04900" y="58738"/>
            <a:ext cx="6667500" cy="753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364305"/>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24286705"/>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1494751"/>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83776948"/>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6132245"/>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59205"/>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964265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151334"/>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63763"/>
            <a:ext cx="40132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63763"/>
            <a:ext cx="40132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2567881"/>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506102"/>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432051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9715522"/>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4911375"/>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1069999"/>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92319515"/>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0234949"/>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74121160"/>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9312655"/>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948818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462200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43497437"/>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677025"/>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7357298"/>
      </p:ext>
    </p:extLst>
  </p:cSld>
  <p:clrMapOvr>
    <a:masterClrMapping/>
  </p:clrMapOvr>
  <p:transition xmlns:p14="http://schemas.microsoft.com/office/powerpoint/2010/main"/>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427902"/>
      </p:ext>
    </p:extLst>
  </p:cSld>
  <p:clrMapOvr>
    <a:masterClrMapping/>
  </p:clrMapOvr>
  <p:transition xmlns:p14="http://schemas.microsoft.com/office/powerpoint/2010/main"/>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8067442"/>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84065"/>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47149767"/>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7600502"/>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6925243"/>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9684489"/>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9505383"/>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439832"/>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1436464"/>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912404"/>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4087693"/>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4831916"/>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2662117"/>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6625" y="0"/>
            <a:ext cx="2208213" cy="7629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0400" y="0"/>
            <a:ext cx="6473825" cy="7629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578077"/>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1637244"/>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6356806"/>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5004934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256613"/>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7463634"/>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057189"/>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06883325"/>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032163"/>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1675922"/>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8644956"/>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1642184"/>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905273"/>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974166"/>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288619"/>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4202236"/>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72919789"/>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761495"/>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818303"/>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3214273"/>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179724"/>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4138885"/>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3270365"/>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730080"/>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4971003"/>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809708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310064"/>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1252663"/>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3245854"/>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2574351"/>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3180154"/>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8744475"/>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91112"/>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3683124"/>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4014727"/>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2132321"/>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155700"/>
            <a:ext cx="2044700" cy="392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155700"/>
            <a:ext cx="5981700" cy="392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140202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3676792"/>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33552458"/>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392112"/>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2512941"/>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046833"/>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204948"/>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797980677"/>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166612"/>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924634"/>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496739"/>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391199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476250"/>
            <a:ext cx="2044700" cy="6311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476250"/>
            <a:ext cx="5981700" cy="6311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990984"/>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1286289"/>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7890465"/>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1657952"/>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36619108"/>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115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0093719"/>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0775934"/>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0482680"/>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003835"/>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2099584"/>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854725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434441"/>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937730"/>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155700"/>
            <a:ext cx="2044700" cy="392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155700"/>
            <a:ext cx="5981700" cy="392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409526"/>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49202911"/>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4033559"/>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41770395"/>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830540"/>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623041"/>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0131280"/>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86784"/>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821473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9393047"/>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0861352"/>
      </p:ext>
    </p:extLst>
  </p:cSld>
  <p:clrMapOvr>
    <a:masterClrMapping/>
  </p:clrMapOvr>
  <p:transition xmlns:p14="http://schemas.microsoft.com/office/powerpoint/2010/main"/>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9982543"/>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257015"/>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1377989"/>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4636282"/>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0880890"/>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577361"/>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061487"/>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3426678"/>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9842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1093837"/>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11538904"/>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1894296"/>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2704202"/>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8922250"/>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7835207"/>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80891412"/>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386103"/>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44891852"/>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717922"/>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8551438"/>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8164351"/>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6110282"/>
      </p:ext>
    </p:extLst>
  </p:cSld>
  <p:clrMapOvr>
    <a:masterClrMapping/>
  </p:clrMapOvr>
  <p:transition xmlns:p14="http://schemas.microsoft.com/office/powerpoint/2010/main"/>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840845"/>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440000"/>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547511"/>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464064"/>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80371"/>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5898770"/>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134560"/>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45926866"/>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717818"/>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208991"/>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765530"/>
      </p:ext>
    </p:extLst>
  </p:cSld>
  <p:clrMapOvr>
    <a:masterClrMapping/>
  </p:clrMapOvr>
  <p:transition xmlns:p14="http://schemas.microsoft.com/office/powerpoint/2010/main"/>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812873589"/>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813239"/>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156605"/>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1321094"/>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2548558"/>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0644046"/>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3582904"/>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8466897"/>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6841156"/>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2627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14653799"/>
      </p:ext>
    </p:extLst>
  </p:cSld>
  <p:clrMapOvr>
    <a:masterClrMapping/>
  </p:clrMapOvr>
  <p:transition xmlns:p14="http://schemas.microsoft.com/office/powerpoint/2010/main"/>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0692958"/>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31233646"/>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457848"/>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6511092"/>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4893609"/>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37524"/>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7935457"/>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4868536"/>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172182"/>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10725581"/>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490982"/>
      </p:ext>
    </p:extLst>
  </p:cSld>
  <p:clrMapOvr>
    <a:masterClrMapping/>
  </p:clrMapOvr>
  <p:transition xmlns:p14="http://schemas.microsoft.com/office/powerpoint/2010/main"/>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2247900"/>
            <a:ext cx="4203700" cy="538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5341648"/>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9448800"/>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583319"/>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51750"/>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6959701"/>
      </p:ext>
    </p:extLst>
  </p:cSld>
  <p:clrMapOvr>
    <a:masterClrMapping/>
  </p:clrMapOvr>
  <p:transition xmlns:p14="http://schemas.microsoft.com/office/powerpoint/2010/mai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0791281"/>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7616052"/>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6625" y="0"/>
            <a:ext cx="2208213" cy="7629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0400" y="0"/>
            <a:ext cx="6473825" cy="7629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0934127"/>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7CA5004-53CA-874F-ABF2-A85D0036973B}" type="slidenum">
              <a:rPr lang="en-US"/>
              <a:pPr>
                <a:defRPr/>
              </a:pPr>
              <a:t>‹#›</a:t>
            </a:fld>
            <a:endParaRPr lang="en-US"/>
          </a:p>
        </p:txBody>
      </p:sp>
    </p:spTree>
    <p:extLst>
      <p:ext uri="{BB962C8B-B14F-4D97-AF65-F5344CB8AC3E}">
        <p14:creationId xmlns:p14="http://schemas.microsoft.com/office/powerpoint/2010/main" val="3229174274"/>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AA15381-4E42-5D4A-9957-EB0DEA7B6E18}" type="slidenum">
              <a:rPr lang="en-US"/>
              <a:pPr>
                <a:defRPr/>
              </a:pPr>
              <a:t>‹#›</a:t>
            </a:fld>
            <a:endParaRPr lang="en-US"/>
          </a:p>
        </p:txBody>
      </p:sp>
    </p:spTree>
    <p:extLst>
      <p:ext uri="{BB962C8B-B14F-4D97-AF65-F5344CB8AC3E}">
        <p14:creationId xmlns:p14="http://schemas.microsoft.com/office/powerpoint/2010/main" val="2316381954"/>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211542"/>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5F26EB3-4C4D-2B49-8879-F9BC9594D02A}" type="slidenum">
              <a:rPr lang="en-US"/>
              <a:pPr>
                <a:defRPr/>
              </a:pPr>
              <a:t>‹#›</a:t>
            </a:fld>
            <a:endParaRPr lang="en-US"/>
          </a:p>
        </p:txBody>
      </p:sp>
    </p:spTree>
    <p:extLst>
      <p:ext uri="{BB962C8B-B14F-4D97-AF65-F5344CB8AC3E}">
        <p14:creationId xmlns:p14="http://schemas.microsoft.com/office/powerpoint/2010/main" val="1739637055"/>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F11F585F-59C8-F840-9CD4-81B4232822E4}" type="slidenum">
              <a:rPr lang="en-US"/>
              <a:pPr>
                <a:defRPr/>
              </a:pPr>
              <a:t>‹#›</a:t>
            </a:fld>
            <a:endParaRPr lang="en-US"/>
          </a:p>
        </p:txBody>
      </p:sp>
    </p:spTree>
    <p:extLst>
      <p:ext uri="{BB962C8B-B14F-4D97-AF65-F5344CB8AC3E}">
        <p14:creationId xmlns:p14="http://schemas.microsoft.com/office/powerpoint/2010/main" val="185505435"/>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8D261603-8BC1-594B-B183-9CD23E551B07}" type="slidenum">
              <a:rPr lang="en-US"/>
              <a:pPr>
                <a:defRPr/>
              </a:pPr>
              <a:t>‹#›</a:t>
            </a:fld>
            <a:endParaRPr lang="en-US"/>
          </a:p>
        </p:txBody>
      </p:sp>
    </p:spTree>
    <p:extLst>
      <p:ext uri="{BB962C8B-B14F-4D97-AF65-F5344CB8AC3E}">
        <p14:creationId xmlns:p14="http://schemas.microsoft.com/office/powerpoint/2010/main" val="3645741494"/>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3DEB860B-C9CA-C344-8A80-3BDDD0F16763}" type="slidenum">
              <a:rPr lang="en-US"/>
              <a:pPr>
                <a:defRPr/>
              </a:pPr>
              <a:t>‹#›</a:t>
            </a:fld>
            <a:endParaRPr lang="en-US"/>
          </a:p>
        </p:txBody>
      </p:sp>
    </p:spTree>
    <p:extLst>
      <p:ext uri="{BB962C8B-B14F-4D97-AF65-F5344CB8AC3E}">
        <p14:creationId xmlns:p14="http://schemas.microsoft.com/office/powerpoint/2010/main" val="1702364670"/>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ACFBDA4-E22A-9247-B538-7E740C8CB77D}" type="slidenum">
              <a:rPr lang="en-US"/>
              <a:pPr>
                <a:defRPr/>
              </a:pPr>
              <a:t>‹#›</a:t>
            </a:fld>
            <a:endParaRPr lang="en-US"/>
          </a:p>
        </p:txBody>
      </p:sp>
    </p:spTree>
    <p:extLst>
      <p:ext uri="{BB962C8B-B14F-4D97-AF65-F5344CB8AC3E}">
        <p14:creationId xmlns:p14="http://schemas.microsoft.com/office/powerpoint/2010/main" val="3701678633"/>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2B7EA47-6FC1-B748-A685-0A224C79F4F9}" type="slidenum">
              <a:rPr lang="en-US"/>
              <a:pPr>
                <a:defRPr/>
              </a:pPr>
              <a:t>‹#›</a:t>
            </a:fld>
            <a:endParaRPr lang="en-US"/>
          </a:p>
        </p:txBody>
      </p:sp>
    </p:spTree>
    <p:extLst>
      <p:ext uri="{BB962C8B-B14F-4D97-AF65-F5344CB8AC3E}">
        <p14:creationId xmlns:p14="http://schemas.microsoft.com/office/powerpoint/2010/main" val="1330783073"/>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New Roman"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75E3442-C80A-0847-9B01-D7C350749EBE}" type="slidenum">
              <a:rPr lang="en-US"/>
              <a:pPr>
                <a:defRPr/>
              </a:pPr>
              <a:t>‹#›</a:t>
            </a:fld>
            <a:endParaRPr lang="en-US"/>
          </a:p>
        </p:txBody>
      </p:sp>
    </p:spTree>
    <p:extLst>
      <p:ext uri="{BB962C8B-B14F-4D97-AF65-F5344CB8AC3E}">
        <p14:creationId xmlns:p14="http://schemas.microsoft.com/office/powerpoint/2010/main" val="2227935458"/>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6678E65-62FB-8D47-9991-AF80DF38367C}" type="slidenum">
              <a:rPr lang="en-US"/>
              <a:pPr>
                <a:defRPr/>
              </a:pPr>
              <a:t>‹#›</a:t>
            </a:fld>
            <a:endParaRPr lang="en-US"/>
          </a:p>
        </p:txBody>
      </p:sp>
    </p:spTree>
    <p:extLst>
      <p:ext uri="{BB962C8B-B14F-4D97-AF65-F5344CB8AC3E}">
        <p14:creationId xmlns:p14="http://schemas.microsoft.com/office/powerpoint/2010/main" val="1343672262"/>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48F0B0C-CBC5-B848-98AC-7F62EC57E209}" type="slidenum">
              <a:rPr lang="en-US"/>
              <a:pPr>
                <a:defRPr/>
              </a:pPr>
              <a:t>‹#›</a:t>
            </a:fld>
            <a:endParaRPr lang="en-US"/>
          </a:p>
        </p:txBody>
      </p:sp>
    </p:spTree>
    <p:extLst>
      <p:ext uri="{BB962C8B-B14F-4D97-AF65-F5344CB8AC3E}">
        <p14:creationId xmlns:p14="http://schemas.microsoft.com/office/powerpoint/2010/main" val="3052680342"/>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2732111"/>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5972610"/>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5530953"/>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04315333"/>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63763"/>
            <a:ext cx="40132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63763"/>
            <a:ext cx="40132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1624943"/>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5271096"/>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3740724"/>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90791"/>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5964913"/>
      </p:ext>
    </p:extLst>
  </p:cSld>
  <p:clrMapOvr>
    <a:masterClrMapping/>
  </p:clrMapOvr>
  <p:transition xmlns:p14="http://schemas.microsoft.com/office/powerpoint/2010/main"/>
</p:sldLayout>
</file>

<file path=ppt/slideLayouts/slideLayout8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6757296"/>
      </p:ext>
    </p:extLst>
  </p:cSld>
  <p:clrMapOvr>
    <a:masterClrMapping/>
  </p:clrMapOvr>
  <p:transition xmlns:p14="http://schemas.microsoft.com/office/powerpoint/2010/main"/>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3755113"/>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476250"/>
            <a:ext cx="2044700" cy="6311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476250"/>
            <a:ext cx="5981700" cy="6311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491476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6975951"/>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5826844"/>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9815048"/>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6027925"/>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6261336"/>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226689"/>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7951867"/>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765210"/>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4879380"/>
      </p:ext>
    </p:extLst>
  </p:cSld>
  <p:clrMapOvr>
    <a:masterClrMapping/>
  </p:clrMapOvr>
  <p:transition xmlns:p14="http://schemas.microsoft.com/office/powerpoint/2010/main"/>
</p:sldLayout>
</file>

<file path=ppt/slideLayouts/slideLayout8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9929592"/>
      </p:ext>
    </p:extLst>
  </p:cSld>
  <p:clrMapOvr>
    <a:masterClrMapping/>
  </p:clrMapOvr>
  <p:transition xmlns:p14="http://schemas.microsoft.com/office/powerpoint/2010/main"/>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109916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4121105"/>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65949"/>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9181179"/>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3392458"/>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25391324"/>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70113"/>
            <a:ext cx="4013200" cy="4738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908050"/>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8577283"/>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6731435"/>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267152"/>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0983326"/>
      </p:ext>
    </p:extLst>
  </p:cSld>
  <p:clrMapOvr>
    <a:masterClrMapping/>
  </p:clrMapOvr>
  <p:transition xmlns:p14="http://schemas.microsoft.com/office/powerpoint/2010/main"/>
</p:sldLayout>
</file>

<file path=ppt/slideLayouts/slideLayout8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2221939"/>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30906452"/>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339306"/>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39700"/>
            <a:ext cx="2044700" cy="676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39700"/>
            <a:ext cx="5981700" cy="676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1339827"/>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5125759"/>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5347444"/>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96888448"/>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63763"/>
            <a:ext cx="40132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63763"/>
            <a:ext cx="401320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2894603"/>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8471402"/>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4962985"/>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360759"/>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529037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7371236"/>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581888"/>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0300787"/>
      </p:ext>
    </p:extLst>
  </p:cSld>
  <p:clrMapOvr>
    <a:masterClrMapping/>
  </p:clrMapOvr>
  <p:transition xmlns:p14="http://schemas.microsoft.com/office/powerpoint/2010/main"/>
</p:sldLayout>
</file>

<file path=ppt/slideLayouts/slideLayout9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8778222"/>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476250"/>
            <a:ext cx="2044700" cy="6311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476250"/>
            <a:ext cx="5981700" cy="6311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799965"/>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2BF72BE-CB78-1E45-B3D8-660299DCAADE}" type="slidenum">
              <a:rPr lang="en-US"/>
              <a:pPr>
                <a:defRPr/>
              </a:pPr>
              <a:t>‹#›</a:t>
            </a:fld>
            <a:endParaRPr lang="en-US"/>
          </a:p>
        </p:txBody>
      </p:sp>
    </p:spTree>
    <p:extLst>
      <p:ext uri="{BB962C8B-B14F-4D97-AF65-F5344CB8AC3E}">
        <p14:creationId xmlns:p14="http://schemas.microsoft.com/office/powerpoint/2010/main" val="3490255413"/>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2BA5A0F-86CF-F649-9A45-CCC79F1B05A6}" type="slidenum">
              <a:rPr lang="en-US"/>
              <a:pPr>
                <a:defRPr/>
              </a:pPr>
              <a:t>‹#›</a:t>
            </a:fld>
            <a:endParaRPr lang="en-US"/>
          </a:p>
        </p:txBody>
      </p:sp>
    </p:spTree>
    <p:extLst>
      <p:ext uri="{BB962C8B-B14F-4D97-AF65-F5344CB8AC3E}">
        <p14:creationId xmlns:p14="http://schemas.microsoft.com/office/powerpoint/2010/main" val="1232313771"/>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2EC2A33-7D92-FF49-986E-2ADB67C2380B}" type="slidenum">
              <a:rPr lang="en-US"/>
              <a:pPr>
                <a:defRPr/>
              </a:pPr>
              <a:t>‹#›</a:t>
            </a:fld>
            <a:endParaRPr lang="en-US"/>
          </a:p>
        </p:txBody>
      </p:sp>
    </p:spTree>
    <p:extLst>
      <p:ext uri="{BB962C8B-B14F-4D97-AF65-F5344CB8AC3E}">
        <p14:creationId xmlns:p14="http://schemas.microsoft.com/office/powerpoint/2010/main" val="540821064"/>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97100"/>
            <a:ext cx="4241800"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0A428840-04BD-744A-B64C-6D8E347E3F7E}" type="slidenum">
              <a:rPr lang="en-US"/>
              <a:pPr>
                <a:defRPr/>
              </a:pPr>
              <a:t>‹#›</a:t>
            </a:fld>
            <a:endParaRPr lang="en-US"/>
          </a:p>
        </p:txBody>
      </p:sp>
    </p:spTree>
    <p:extLst>
      <p:ext uri="{BB962C8B-B14F-4D97-AF65-F5344CB8AC3E}">
        <p14:creationId xmlns:p14="http://schemas.microsoft.com/office/powerpoint/2010/main" val="1820652856"/>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408A2398-4D2C-6E4D-B2CE-22F0FFE69F0E}" type="slidenum">
              <a:rPr lang="en-US"/>
              <a:pPr>
                <a:defRPr/>
              </a:pPr>
              <a:t>‹#›</a:t>
            </a:fld>
            <a:endParaRPr lang="en-US"/>
          </a:p>
        </p:txBody>
      </p:sp>
    </p:spTree>
    <p:extLst>
      <p:ext uri="{BB962C8B-B14F-4D97-AF65-F5344CB8AC3E}">
        <p14:creationId xmlns:p14="http://schemas.microsoft.com/office/powerpoint/2010/main" val="109876466"/>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5233D2A7-B89B-AA4D-B0B8-1AB4A2068458}" type="slidenum">
              <a:rPr lang="en-US"/>
              <a:pPr>
                <a:defRPr/>
              </a:pPr>
              <a:t>‹#›</a:t>
            </a:fld>
            <a:endParaRPr lang="en-US"/>
          </a:p>
        </p:txBody>
      </p:sp>
    </p:spTree>
    <p:extLst>
      <p:ext uri="{BB962C8B-B14F-4D97-AF65-F5344CB8AC3E}">
        <p14:creationId xmlns:p14="http://schemas.microsoft.com/office/powerpoint/2010/main" val="996437079"/>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D6592DA-070F-6047-AB7F-67A0FE930AD9}" type="slidenum">
              <a:rPr lang="en-US"/>
              <a:pPr>
                <a:defRPr/>
              </a:pPr>
              <a:t>‹#›</a:t>
            </a:fld>
            <a:endParaRPr lang="en-US"/>
          </a:p>
        </p:txBody>
      </p:sp>
    </p:spTree>
    <p:extLst>
      <p:ext uri="{BB962C8B-B14F-4D97-AF65-F5344CB8AC3E}">
        <p14:creationId xmlns:p14="http://schemas.microsoft.com/office/powerpoint/2010/main" val="749244109"/>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12097745"/>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FA784DE-807F-8C41-84E1-D72457E82E0D}" type="slidenum">
              <a:rPr lang="en-US"/>
              <a:pPr>
                <a:defRPr/>
              </a:pPr>
              <a:t>‹#›</a:t>
            </a:fld>
            <a:endParaRPr lang="en-US"/>
          </a:p>
        </p:txBody>
      </p:sp>
    </p:spTree>
    <p:extLst>
      <p:ext uri="{BB962C8B-B14F-4D97-AF65-F5344CB8AC3E}">
        <p14:creationId xmlns:p14="http://schemas.microsoft.com/office/powerpoint/2010/main" val="504018068"/>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F46D917-A2F9-314F-9444-CACB6D2AA357}" type="slidenum">
              <a:rPr lang="en-US"/>
              <a:pPr>
                <a:defRPr/>
              </a:pPr>
              <a:t>‹#›</a:t>
            </a:fld>
            <a:endParaRPr lang="en-US"/>
          </a:p>
        </p:txBody>
      </p:sp>
    </p:spTree>
    <p:extLst>
      <p:ext uri="{BB962C8B-B14F-4D97-AF65-F5344CB8AC3E}">
        <p14:creationId xmlns:p14="http://schemas.microsoft.com/office/powerpoint/2010/main" val="3661889823"/>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C526C53-99E4-7D45-B0AD-B3D5218A0769}" type="slidenum">
              <a:rPr lang="en-US"/>
              <a:pPr>
                <a:defRPr/>
              </a:pPr>
              <a:t>‹#›</a:t>
            </a:fld>
            <a:endParaRPr lang="en-US"/>
          </a:p>
        </p:txBody>
      </p:sp>
    </p:spTree>
    <p:extLst>
      <p:ext uri="{BB962C8B-B14F-4D97-AF65-F5344CB8AC3E}">
        <p14:creationId xmlns:p14="http://schemas.microsoft.com/office/powerpoint/2010/main" val="2887749962"/>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419100"/>
            <a:ext cx="2159000" cy="720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419100"/>
            <a:ext cx="63246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BC09BC1-631B-8145-BD19-717FD8D5D470}" type="slidenum">
              <a:rPr lang="en-US"/>
              <a:pPr>
                <a:defRPr/>
              </a:pPr>
              <a:t>‹#›</a:t>
            </a:fld>
            <a:endParaRPr lang="en-US"/>
          </a:p>
        </p:txBody>
      </p:sp>
    </p:spTree>
    <p:extLst>
      <p:ext uri="{BB962C8B-B14F-4D97-AF65-F5344CB8AC3E}">
        <p14:creationId xmlns:p14="http://schemas.microsoft.com/office/powerpoint/2010/main" val="2106436619"/>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201946"/>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3268129"/>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32477893"/>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627548"/>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890059"/>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22423544"/>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369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8594708"/>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648338"/>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4018841"/>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3206401"/>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331297"/>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214271"/>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93728916"/>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4698400"/>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67047112"/>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16138"/>
            <a:ext cx="4013200" cy="455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7092438"/>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7010994"/>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5562910"/>
      </p:ext>
    </p:extLst>
  </p:cSld>
  <p:clrMapOvr>
    <a:masterClrMapping/>
  </p:clrMapOvr>
  <p:transition xmlns:p14="http://schemas.microsoft.com/office/powerpoint/2010/main"/>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9723802"/>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609391"/>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3619"/>
      </p:ext>
    </p:extLst>
  </p:cSld>
  <p:clrMapOvr>
    <a:masterClrMapping/>
  </p:clrMapOvr>
  <p:transition xmlns:p14="http://schemas.microsoft.com/office/powerpoint/2010/main"/>
</p:sldLayout>
</file>

<file path=ppt/slideLayouts/slideLayout9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Marker Felt"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1273573"/>
      </p:ext>
    </p:extLst>
  </p:cSld>
  <p:clrMapOvr>
    <a:masterClrMapping/>
  </p:clrMapOvr>
  <p:transition xmlns:p14="http://schemas.microsoft.com/office/powerpoint/2010/main"/>
</p:sldLayout>
</file>

<file path=ppt/slideLayouts/slideLayout9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6612942"/>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93675"/>
            <a:ext cx="20447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93675"/>
            <a:ext cx="59817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162547"/>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15230747"/>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6734102"/>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3165228"/>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0981774"/>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7189691"/>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0587208"/>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7998030"/>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307075"/>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5985416"/>
      </p:ext>
    </p:extLst>
  </p:cSld>
  <p:clrMapOvr>
    <a:masterClrMapping/>
  </p:clrMapOvr>
  <p:transition xmlns:p14="http://schemas.microsoft.com/office/powerpoint/2010/main"/>
</p:sldLayout>
</file>

<file path=ppt/slideLayouts/slideLayout9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6104151"/>
      </p:ext>
    </p:extLst>
  </p:cSld>
  <p:clrMapOvr>
    <a:masterClrMapping/>
  </p:clrMapOvr>
  <p:transition xmlns:p14="http://schemas.microsoft.com/office/powerpoint/2010/main"/>
</p:sldLayout>
</file>

<file path=ppt/slideLayouts/slideLayout9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4614367"/>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924964"/>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5130483"/>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3912439"/>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244917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451995"/>
      </p:ext>
    </p:extLst>
  </p:cSld>
  <p:clrMapOvr>
    <a:masterClrMapping/>
  </p:clrMapOvr>
  <p:transition xmlns:p14="http://schemas.microsoft.com/office/powerpoint/2010/main"/>
</p:sldLayout>
</file>

<file path=ppt/slideLayouts/slideLayout9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6806952"/>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4790642"/>
      </p:ext>
    </p:extLst>
  </p:cSld>
  <p:clrMapOvr>
    <a:masterClrMapping/>
  </p:clrMapOvr>
  <p:transition xmlns:p14="http://schemas.microsoft.com/office/powerpoint/2010/main"/>
</p:sldLayout>
</file>

<file path=ppt/slideLayouts/slideLayout9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8106609"/>
      </p:ext>
    </p:extLst>
  </p:cSld>
  <p:clrMapOvr>
    <a:masterClrMapping/>
  </p:clrMapOvr>
  <p:transition xmlns:p14="http://schemas.microsoft.com/office/powerpoint/2010/main"/>
</p:sldLayout>
</file>

<file path=ppt/slideLayouts/slideLayout9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43639"/>
      </p:ext>
    </p:extLst>
  </p:cSld>
  <p:clrMapOvr>
    <a:masterClrMapping/>
  </p:clrMapOvr>
  <p:transition xmlns:p14="http://schemas.microsoft.com/office/powerpoint/2010/main"/>
</p:sldLayout>
</file>

<file path=ppt/slideLayouts/slideLayout9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7463164"/>
      </p:ext>
    </p:extLst>
  </p:cSld>
  <p:clrMapOvr>
    <a:masterClrMapping/>
  </p:clrMapOvr>
  <p:transition xmlns:p14="http://schemas.microsoft.com/office/powerpoint/2010/main"/>
</p:sldLayout>
</file>

<file path=ppt/slideLayouts/slideLayout9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3500800"/>
      </p:ext>
    </p:extLst>
  </p:cSld>
  <p:clrMapOvr>
    <a:masterClrMapping/>
  </p:clrMapOvr>
  <p:transition xmlns:p14="http://schemas.microsoft.com/office/powerpoint/2010/main"/>
</p:sldLayout>
</file>

<file path=ppt/slideLayouts/slideLayout9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3266066"/>
      </p:ext>
    </p:extLst>
  </p:cSld>
  <p:clrMapOvr>
    <a:masterClrMapping/>
  </p:clrMapOvr>
  <p:transition xmlns:p14="http://schemas.microsoft.com/office/powerpoint/2010/main"/>
</p:sldLayout>
</file>

<file path=ppt/slideLayouts/slideLayout9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8449217"/>
      </p:ext>
    </p:extLst>
  </p:cSld>
  <p:clrMapOvr>
    <a:masterClrMapping/>
  </p:clrMapOvr>
  <p:transition xmlns:p14="http://schemas.microsoft.com/office/powerpoint/2010/main"/>
</p:sldLayout>
</file>

<file path=ppt/slideLayouts/slideLayout9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1388267"/>
      </p:ext>
    </p:extLst>
  </p:cSld>
  <p:clrMapOvr>
    <a:masterClrMapping/>
  </p:clrMapOvr>
  <p:transition xmlns:p14="http://schemas.microsoft.com/office/powerpoint/2010/main"/>
</p:sldLayout>
</file>

<file path=ppt/slideLayouts/slideLayout9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6004776"/>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3681277"/>
      </p:ext>
    </p:extLst>
  </p:cSld>
  <p:clrMapOvr>
    <a:masterClrMapping/>
  </p:clrMapOvr>
  <p:transition xmlns:p14="http://schemas.microsoft.com/office/powerpoint/2010/main"/>
</p:sldLayout>
</file>

<file path=ppt/slideLayouts/slideLayout9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85297968"/>
      </p:ext>
    </p:extLst>
  </p:cSld>
  <p:clrMapOvr>
    <a:masterClrMapping/>
  </p:clrMapOvr>
  <p:transition xmlns:p14="http://schemas.microsoft.com/office/powerpoint/2010/main"/>
</p:sldLayout>
</file>

<file path=ppt/slideLayouts/slideLayout9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9187034"/>
      </p:ext>
    </p:extLst>
  </p:cSld>
  <p:clrMapOvr>
    <a:masterClrMapping/>
  </p:clrMapOvr>
  <p:transition xmlns:p14="http://schemas.microsoft.com/office/powerpoint/2010/main"/>
</p:sldLayout>
</file>

<file path=ppt/slideLayouts/slideLayout9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5353766"/>
      </p:ext>
    </p:extLst>
  </p:cSld>
  <p:clrMapOvr>
    <a:masterClrMapping/>
  </p:clrMapOvr>
  <p:transition xmlns:p14="http://schemas.microsoft.com/office/powerpoint/2010/main"/>
</p:sldLayout>
</file>

<file path=ppt/slideLayouts/slideLayout9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0599974"/>
      </p:ext>
    </p:extLst>
  </p:cSld>
  <p:clrMapOvr>
    <a:masterClrMapping/>
  </p:clrMapOvr>
  <p:transition xmlns:p14="http://schemas.microsoft.com/office/powerpoint/2010/main"/>
</p:sldLayout>
</file>

<file path=ppt/slideLayouts/slideLayout9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300088"/>
      </p:ext>
    </p:extLst>
  </p:cSld>
  <p:clrMapOvr>
    <a:masterClrMapping/>
  </p:clrMapOvr>
  <p:transition xmlns:p14="http://schemas.microsoft.com/office/powerpoint/2010/main"/>
</p:sldLayout>
</file>

<file path=ppt/slideLayouts/slideLayout9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1915244"/>
      </p:ext>
    </p:extLst>
  </p:cSld>
  <p:clrMapOvr>
    <a:masterClrMapping/>
  </p:clrMapOvr>
  <p:transition xmlns:p14="http://schemas.microsoft.com/office/powerpoint/2010/main"/>
</p:sldLayout>
</file>

<file path=ppt/slideLayouts/slideLayout9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3854830"/>
      </p:ext>
    </p:extLst>
  </p:cSld>
  <p:clrMapOvr>
    <a:masterClrMapping/>
  </p:clrMapOvr>
  <p:transition xmlns:p14="http://schemas.microsoft.com/office/powerpoint/2010/main"/>
</p:sldLayout>
</file>

<file path=ppt/slideLayouts/slideLayout9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0073593"/>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934462"/>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34759767"/>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pyru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5881206"/>
      </p:ext>
    </p:extLst>
  </p:cSld>
  <p:clrMapOvr>
    <a:masterClrMapping/>
  </p:clrMapOvr>
  <p:transition xmlns:p14="http://schemas.microsoft.com/office/powerpoint/2010/main"/>
</p:sldLayout>
</file>

<file path=ppt/slideLayouts/slideLayout9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6640752"/>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0383545"/>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8937598"/>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351304"/>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497717"/>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469588"/>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3719541"/>
      </p:ext>
    </p:extLst>
  </p:cSld>
  <p:clrMapOvr>
    <a:masterClrMapping/>
  </p:clrMapOvr>
  <p:transition xmlns:p14="http://schemas.microsoft.com/office/powerpoint/2010/main"/>
</p:sldLayout>
</file>

<file path=ppt/slideLayouts/slideLayout9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0709167"/>
      </p:ext>
    </p:extLst>
  </p:cSld>
  <p:clrMapOvr>
    <a:masterClrMapping/>
  </p:clrMapOvr>
  <p:transition xmlns:p14="http://schemas.microsoft.com/office/powerpoint/2010/main"/>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2862868"/>
      </p:ext>
    </p:extLst>
  </p:cSld>
  <p:clrMapOvr>
    <a:masterClrMapping/>
  </p:clrMapOvr>
  <p:transition xmlns:p14="http://schemas.microsoft.com/office/powerpoint/2010/main"/>
</p:sldLayout>
</file>

<file path=ppt/slideLayouts/slideLayout9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581995"/>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3756960"/>
      </p:ext>
    </p:extLst>
  </p:cSld>
  <p:clrMapOvr>
    <a:masterClrMapping/>
  </p:clrMapOvr>
  <p:transition xmlns:p14="http://schemas.microsoft.com/office/powerpoint/2010/main"/>
</p:sldLayout>
</file>

<file path=ppt/slideLayouts/slideLayout9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8993601"/>
      </p:ext>
    </p:extLst>
  </p:cSld>
  <p:clrMapOvr>
    <a:masterClrMapping/>
  </p:clrMapOvr>
  <p:transition xmlns:p14="http://schemas.microsoft.com/office/powerpoint/2010/main"/>
</p:sldLayout>
</file>

<file path=ppt/slideLayouts/slideLayout9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6870115"/>
      </p:ext>
    </p:extLst>
  </p:cSld>
  <p:clrMapOvr>
    <a:masterClrMapping/>
  </p:clrMapOvr>
  <p:transition xmlns:p14="http://schemas.microsoft.com/office/powerpoint/2010/main"/>
</p:sldLayout>
</file>

<file path=ppt/slideLayouts/slideLayout9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6536096"/>
      </p:ext>
    </p:extLst>
  </p:cSld>
  <p:clrMapOvr>
    <a:masterClrMapping/>
  </p:clrMapOvr>
  <p:transition xmlns:p14="http://schemas.microsoft.com/office/powerpoint/2010/main"/>
</p:sldLayout>
</file>

<file path=ppt/slideLayouts/slideLayout9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4954890"/>
      </p:ext>
    </p:extLst>
  </p:cSld>
  <p:clrMapOvr>
    <a:masterClrMapping/>
  </p:clrMapOvr>
  <p:transition xmlns:p14="http://schemas.microsoft.com/office/powerpoint/2010/main"/>
</p:sldLayout>
</file>

<file path=ppt/slideLayouts/slideLayout9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1500089"/>
      </p:ext>
    </p:extLst>
  </p:cSld>
  <p:clrMapOvr>
    <a:masterClrMapping/>
  </p:clrMapOvr>
  <p:transition xmlns:p14="http://schemas.microsoft.com/office/powerpoint/2010/main"/>
</p:sldLayout>
</file>

<file path=ppt/slideLayouts/slideLayout9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288040267"/>
      </p:ext>
    </p:extLst>
  </p:cSld>
  <p:clrMapOvr>
    <a:masterClrMapping/>
  </p:clrMapOvr>
  <p:transition xmlns:p14="http://schemas.microsoft.com/office/powerpoint/2010/main"/>
</p:sldLayout>
</file>

<file path=ppt/slideLayouts/slideLayout9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819078"/>
      </p:ext>
    </p:extLst>
  </p:cSld>
  <p:clrMapOvr>
    <a:masterClrMapping/>
  </p:clrMapOvr>
  <p:transition xmlns:p14="http://schemas.microsoft.com/office/powerpoint/2010/main"/>
</p:sldLayout>
</file>

<file path=ppt/slideLayouts/slideLayout9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7815163"/>
      </p:ext>
    </p:extLst>
  </p:cSld>
  <p:clrMapOvr>
    <a:masterClrMapping/>
  </p:clrMapOvr>
  <p:transition xmlns:p14="http://schemas.microsoft.com/office/powerpoint/2010/main"/>
</p:sldLayout>
</file>

<file path=ppt/slideLayouts/slideLayout9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248421"/>
      </p:ext>
    </p:extLst>
  </p:cSld>
  <p:clrMapOvr>
    <a:masterClrMapping/>
  </p:clrMapOvr>
  <p:transition xmlns:p14="http://schemas.microsoft.com/office/powerpoint/2010/main"/>
</p:sldLayout>
</file>

<file path=ppt/slideLayouts/slideLayout9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6105740"/>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2044700" cy="762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5981700"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7693589"/>
      </p:ext>
    </p:extLst>
  </p:cSld>
  <p:clrMapOvr>
    <a:masterClrMapping/>
  </p:clrMapOvr>
  <p:transition xmlns:p14="http://schemas.microsoft.com/office/powerpoint/2010/main"/>
</p:sldLayout>
</file>

<file path=ppt/slideLayouts/slideLayout9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30688"/>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52975005"/>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9214944"/>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8085572"/>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0817210"/>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1911914"/>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71870495"/>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567009"/>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8610433"/>
      </p:ext>
    </p:extLst>
  </p:cSld>
  <p:clrMapOvr>
    <a:masterClrMapping/>
  </p:clrMapOvr>
  <p:transition xmlns:p14="http://schemas.microsoft.com/office/powerpoint/2010/main"/>
</p:sldLayout>
</file>

<file path=ppt/slideLayouts/slideLayout9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044140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100.xml"/><Relationship Id="rId12" Type="http://schemas.openxmlformats.org/officeDocument/2006/relationships/theme" Target="../theme/theme100.xml"/><Relationship Id="rId1" Type="http://schemas.openxmlformats.org/officeDocument/2006/relationships/slideLayout" Target="../slideLayouts/slideLayout1090.xml"/><Relationship Id="rId2" Type="http://schemas.openxmlformats.org/officeDocument/2006/relationships/slideLayout" Target="../slideLayouts/slideLayout1091.xml"/><Relationship Id="rId3" Type="http://schemas.openxmlformats.org/officeDocument/2006/relationships/slideLayout" Target="../slideLayouts/slideLayout1092.xml"/><Relationship Id="rId4" Type="http://schemas.openxmlformats.org/officeDocument/2006/relationships/slideLayout" Target="../slideLayouts/slideLayout1093.xml"/><Relationship Id="rId5" Type="http://schemas.openxmlformats.org/officeDocument/2006/relationships/slideLayout" Target="../slideLayouts/slideLayout1094.xml"/><Relationship Id="rId6" Type="http://schemas.openxmlformats.org/officeDocument/2006/relationships/slideLayout" Target="../slideLayouts/slideLayout1095.xml"/><Relationship Id="rId7" Type="http://schemas.openxmlformats.org/officeDocument/2006/relationships/slideLayout" Target="../slideLayouts/slideLayout1096.xml"/><Relationship Id="rId8" Type="http://schemas.openxmlformats.org/officeDocument/2006/relationships/slideLayout" Target="../slideLayouts/slideLayout1097.xml"/><Relationship Id="rId9" Type="http://schemas.openxmlformats.org/officeDocument/2006/relationships/slideLayout" Target="../slideLayouts/slideLayout1098.xml"/><Relationship Id="rId10" Type="http://schemas.openxmlformats.org/officeDocument/2006/relationships/slideLayout" Target="../slideLayouts/slideLayout1099.xml"/></Relationships>
</file>

<file path=ppt/slideMasters/_rels/slideMaster101.xml.rels><?xml version="1.0" encoding="UTF-8" standalone="yes"?>
<Relationships xmlns="http://schemas.openxmlformats.org/package/2006/relationships"><Relationship Id="rId11" Type="http://schemas.openxmlformats.org/officeDocument/2006/relationships/slideLayout" Target="../slideLayouts/slideLayout1111.xml"/><Relationship Id="rId12" Type="http://schemas.openxmlformats.org/officeDocument/2006/relationships/theme" Target="../theme/theme101.xml"/><Relationship Id="rId1" Type="http://schemas.openxmlformats.org/officeDocument/2006/relationships/slideLayout" Target="../slideLayouts/slideLayout1101.xml"/><Relationship Id="rId2" Type="http://schemas.openxmlformats.org/officeDocument/2006/relationships/slideLayout" Target="../slideLayouts/slideLayout1102.xml"/><Relationship Id="rId3" Type="http://schemas.openxmlformats.org/officeDocument/2006/relationships/slideLayout" Target="../slideLayouts/slideLayout1103.xml"/><Relationship Id="rId4" Type="http://schemas.openxmlformats.org/officeDocument/2006/relationships/slideLayout" Target="../slideLayouts/slideLayout1104.xml"/><Relationship Id="rId5" Type="http://schemas.openxmlformats.org/officeDocument/2006/relationships/slideLayout" Target="../slideLayouts/slideLayout1105.xml"/><Relationship Id="rId6" Type="http://schemas.openxmlformats.org/officeDocument/2006/relationships/slideLayout" Target="../slideLayouts/slideLayout1106.xml"/><Relationship Id="rId7" Type="http://schemas.openxmlformats.org/officeDocument/2006/relationships/slideLayout" Target="../slideLayouts/slideLayout1107.xml"/><Relationship Id="rId8" Type="http://schemas.openxmlformats.org/officeDocument/2006/relationships/slideLayout" Target="../slideLayouts/slideLayout1108.xml"/><Relationship Id="rId9" Type="http://schemas.openxmlformats.org/officeDocument/2006/relationships/slideLayout" Target="../slideLayouts/slideLayout1109.xml"/><Relationship Id="rId10" Type="http://schemas.openxmlformats.org/officeDocument/2006/relationships/slideLayout" Target="../slideLayouts/slideLayout1110.xml"/></Relationships>
</file>

<file path=ppt/slideMasters/_rels/slideMaster102.xml.rels><?xml version="1.0" encoding="UTF-8" standalone="yes"?>
<Relationships xmlns="http://schemas.openxmlformats.org/package/2006/relationships"><Relationship Id="rId11" Type="http://schemas.openxmlformats.org/officeDocument/2006/relationships/slideLayout" Target="../slideLayouts/slideLayout1122.xml"/><Relationship Id="rId12" Type="http://schemas.openxmlformats.org/officeDocument/2006/relationships/theme" Target="../theme/theme102.xml"/><Relationship Id="rId1" Type="http://schemas.openxmlformats.org/officeDocument/2006/relationships/slideLayout" Target="../slideLayouts/slideLayout1112.xml"/><Relationship Id="rId2" Type="http://schemas.openxmlformats.org/officeDocument/2006/relationships/slideLayout" Target="../slideLayouts/slideLayout1113.xml"/><Relationship Id="rId3" Type="http://schemas.openxmlformats.org/officeDocument/2006/relationships/slideLayout" Target="../slideLayouts/slideLayout1114.xml"/><Relationship Id="rId4" Type="http://schemas.openxmlformats.org/officeDocument/2006/relationships/slideLayout" Target="../slideLayouts/slideLayout1115.xml"/><Relationship Id="rId5" Type="http://schemas.openxmlformats.org/officeDocument/2006/relationships/slideLayout" Target="../slideLayouts/slideLayout1116.xml"/><Relationship Id="rId6" Type="http://schemas.openxmlformats.org/officeDocument/2006/relationships/slideLayout" Target="../slideLayouts/slideLayout1117.xml"/><Relationship Id="rId7" Type="http://schemas.openxmlformats.org/officeDocument/2006/relationships/slideLayout" Target="../slideLayouts/slideLayout1118.xml"/><Relationship Id="rId8" Type="http://schemas.openxmlformats.org/officeDocument/2006/relationships/slideLayout" Target="../slideLayouts/slideLayout1119.xml"/><Relationship Id="rId9" Type="http://schemas.openxmlformats.org/officeDocument/2006/relationships/slideLayout" Target="../slideLayouts/slideLayout1120.xml"/><Relationship Id="rId10" Type="http://schemas.openxmlformats.org/officeDocument/2006/relationships/slideLayout" Target="../slideLayouts/slideLayout1121.xml"/></Relationships>
</file>

<file path=ppt/slideMasters/_rels/slideMaster103.xml.rels><?xml version="1.0" encoding="UTF-8" standalone="yes"?>
<Relationships xmlns="http://schemas.openxmlformats.org/package/2006/relationships"><Relationship Id="rId11" Type="http://schemas.openxmlformats.org/officeDocument/2006/relationships/slideLayout" Target="../slideLayouts/slideLayout1133.xml"/><Relationship Id="rId12" Type="http://schemas.openxmlformats.org/officeDocument/2006/relationships/theme" Target="../theme/theme103.xml"/><Relationship Id="rId1" Type="http://schemas.openxmlformats.org/officeDocument/2006/relationships/slideLayout" Target="../slideLayouts/slideLayout1123.xml"/><Relationship Id="rId2" Type="http://schemas.openxmlformats.org/officeDocument/2006/relationships/slideLayout" Target="../slideLayouts/slideLayout1124.xml"/><Relationship Id="rId3" Type="http://schemas.openxmlformats.org/officeDocument/2006/relationships/slideLayout" Target="../slideLayouts/slideLayout1125.xml"/><Relationship Id="rId4" Type="http://schemas.openxmlformats.org/officeDocument/2006/relationships/slideLayout" Target="../slideLayouts/slideLayout1126.xml"/><Relationship Id="rId5" Type="http://schemas.openxmlformats.org/officeDocument/2006/relationships/slideLayout" Target="../slideLayouts/slideLayout1127.xml"/><Relationship Id="rId6" Type="http://schemas.openxmlformats.org/officeDocument/2006/relationships/slideLayout" Target="../slideLayouts/slideLayout1128.xml"/><Relationship Id="rId7" Type="http://schemas.openxmlformats.org/officeDocument/2006/relationships/slideLayout" Target="../slideLayouts/slideLayout1129.xml"/><Relationship Id="rId8" Type="http://schemas.openxmlformats.org/officeDocument/2006/relationships/slideLayout" Target="../slideLayouts/slideLayout1130.xml"/><Relationship Id="rId9" Type="http://schemas.openxmlformats.org/officeDocument/2006/relationships/slideLayout" Target="../slideLayouts/slideLayout1131.xml"/><Relationship Id="rId10" Type="http://schemas.openxmlformats.org/officeDocument/2006/relationships/slideLayout" Target="../slideLayouts/slideLayout1132.xml"/></Relationships>
</file>

<file path=ppt/slideMasters/_rels/slideMaster104.xml.rels><?xml version="1.0" encoding="UTF-8" standalone="yes"?>
<Relationships xmlns="http://schemas.openxmlformats.org/package/2006/relationships"><Relationship Id="rId11" Type="http://schemas.openxmlformats.org/officeDocument/2006/relationships/slideLayout" Target="../slideLayouts/slideLayout1144.xml"/><Relationship Id="rId12" Type="http://schemas.openxmlformats.org/officeDocument/2006/relationships/theme" Target="../theme/theme104.xml"/><Relationship Id="rId13" Type="http://schemas.openxmlformats.org/officeDocument/2006/relationships/image" Target="../media/image19.png"/><Relationship Id="rId1" Type="http://schemas.openxmlformats.org/officeDocument/2006/relationships/slideLayout" Target="../slideLayouts/slideLayout1134.xml"/><Relationship Id="rId2" Type="http://schemas.openxmlformats.org/officeDocument/2006/relationships/slideLayout" Target="../slideLayouts/slideLayout1135.xml"/><Relationship Id="rId3" Type="http://schemas.openxmlformats.org/officeDocument/2006/relationships/slideLayout" Target="../slideLayouts/slideLayout1136.xml"/><Relationship Id="rId4" Type="http://schemas.openxmlformats.org/officeDocument/2006/relationships/slideLayout" Target="../slideLayouts/slideLayout1137.xml"/><Relationship Id="rId5" Type="http://schemas.openxmlformats.org/officeDocument/2006/relationships/slideLayout" Target="../slideLayouts/slideLayout1138.xml"/><Relationship Id="rId6" Type="http://schemas.openxmlformats.org/officeDocument/2006/relationships/slideLayout" Target="../slideLayouts/slideLayout1139.xml"/><Relationship Id="rId7" Type="http://schemas.openxmlformats.org/officeDocument/2006/relationships/slideLayout" Target="../slideLayouts/slideLayout1140.xml"/><Relationship Id="rId8" Type="http://schemas.openxmlformats.org/officeDocument/2006/relationships/slideLayout" Target="../slideLayouts/slideLayout1141.xml"/><Relationship Id="rId9" Type="http://schemas.openxmlformats.org/officeDocument/2006/relationships/slideLayout" Target="../slideLayouts/slideLayout1142.xml"/><Relationship Id="rId10" Type="http://schemas.openxmlformats.org/officeDocument/2006/relationships/slideLayout" Target="../slideLayouts/slideLayout1143.xml"/></Relationships>
</file>

<file path=ppt/slideMasters/_rels/slideMaster105.xml.rels><?xml version="1.0" encoding="UTF-8" standalone="yes"?>
<Relationships xmlns="http://schemas.openxmlformats.org/package/2006/relationships"><Relationship Id="rId11" Type="http://schemas.openxmlformats.org/officeDocument/2006/relationships/slideLayout" Target="../slideLayouts/slideLayout1155.xml"/><Relationship Id="rId12" Type="http://schemas.openxmlformats.org/officeDocument/2006/relationships/theme" Target="../theme/theme105.xml"/><Relationship Id="rId1" Type="http://schemas.openxmlformats.org/officeDocument/2006/relationships/slideLayout" Target="../slideLayouts/slideLayout1145.xml"/><Relationship Id="rId2" Type="http://schemas.openxmlformats.org/officeDocument/2006/relationships/slideLayout" Target="../slideLayouts/slideLayout1146.xml"/><Relationship Id="rId3" Type="http://schemas.openxmlformats.org/officeDocument/2006/relationships/slideLayout" Target="../slideLayouts/slideLayout1147.xml"/><Relationship Id="rId4" Type="http://schemas.openxmlformats.org/officeDocument/2006/relationships/slideLayout" Target="../slideLayouts/slideLayout1148.xml"/><Relationship Id="rId5" Type="http://schemas.openxmlformats.org/officeDocument/2006/relationships/slideLayout" Target="../slideLayouts/slideLayout1149.xml"/><Relationship Id="rId6" Type="http://schemas.openxmlformats.org/officeDocument/2006/relationships/slideLayout" Target="../slideLayouts/slideLayout1150.xml"/><Relationship Id="rId7" Type="http://schemas.openxmlformats.org/officeDocument/2006/relationships/slideLayout" Target="../slideLayouts/slideLayout1151.xml"/><Relationship Id="rId8" Type="http://schemas.openxmlformats.org/officeDocument/2006/relationships/slideLayout" Target="../slideLayouts/slideLayout1152.xml"/><Relationship Id="rId9" Type="http://schemas.openxmlformats.org/officeDocument/2006/relationships/slideLayout" Target="../slideLayouts/slideLayout1153.xml"/><Relationship Id="rId10" Type="http://schemas.openxmlformats.org/officeDocument/2006/relationships/slideLayout" Target="../slideLayouts/slideLayout1154.xml"/></Relationships>
</file>

<file path=ppt/slideMasters/_rels/slideMaster106.xml.rels><?xml version="1.0" encoding="UTF-8" standalone="yes"?>
<Relationships xmlns="http://schemas.openxmlformats.org/package/2006/relationships"><Relationship Id="rId11" Type="http://schemas.openxmlformats.org/officeDocument/2006/relationships/slideLayout" Target="../slideLayouts/slideLayout1166.xml"/><Relationship Id="rId12" Type="http://schemas.openxmlformats.org/officeDocument/2006/relationships/theme" Target="../theme/theme106.xml"/><Relationship Id="rId1" Type="http://schemas.openxmlformats.org/officeDocument/2006/relationships/slideLayout" Target="../slideLayouts/slideLayout1156.xml"/><Relationship Id="rId2" Type="http://schemas.openxmlformats.org/officeDocument/2006/relationships/slideLayout" Target="../slideLayouts/slideLayout1157.xml"/><Relationship Id="rId3" Type="http://schemas.openxmlformats.org/officeDocument/2006/relationships/slideLayout" Target="../slideLayouts/slideLayout1158.xml"/><Relationship Id="rId4" Type="http://schemas.openxmlformats.org/officeDocument/2006/relationships/slideLayout" Target="../slideLayouts/slideLayout1159.xml"/><Relationship Id="rId5" Type="http://schemas.openxmlformats.org/officeDocument/2006/relationships/slideLayout" Target="../slideLayouts/slideLayout1160.xml"/><Relationship Id="rId6" Type="http://schemas.openxmlformats.org/officeDocument/2006/relationships/slideLayout" Target="../slideLayouts/slideLayout1161.xml"/><Relationship Id="rId7" Type="http://schemas.openxmlformats.org/officeDocument/2006/relationships/slideLayout" Target="../slideLayouts/slideLayout1162.xml"/><Relationship Id="rId8" Type="http://schemas.openxmlformats.org/officeDocument/2006/relationships/slideLayout" Target="../slideLayouts/slideLayout1163.xml"/><Relationship Id="rId9" Type="http://schemas.openxmlformats.org/officeDocument/2006/relationships/slideLayout" Target="../slideLayouts/slideLayout1164.xml"/><Relationship Id="rId10" Type="http://schemas.openxmlformats.org/officeDocument/2006/relationships/slideLayout" Target="../slideLayouts/slideLayout1165.xml"/></Relationships>
</file>

<file path=ppt/slideMasters/_rels/slideMaster107.xml.rels><?xml version="1.0" encoding="UTF-8" standalone="yes"?>
<Relationships xmlns="http://schemas.openxmlformats.org/package/2006/relationships"><Relationship Id="rId11" Type="http://schemas.openxmlformats.org/officeDocument/2006/relationships/slideLayout" Target="../slideLayouts/slideLayout1177.xml"/><Relationship Id="rId12" Type="http://schemas.openxmlformats.org/officeDocument/2006/relationships/theme" Target="../theme/theme107.xml"/><Relationship Id="rId1" Type="http://schemas.openxmlformats.org/officeDocument/2006/relationships/slideLayout" Target="../slideLayouts/slideLayout1167.xml"/><Relationship Id="rId2" Type="http://schemas.openxmlformats.org/officeDocument/2006/relationships/slideLayout" Target="../slideLayouts/slideLayout1168.xml"/><Relationship Id="rId3" Type="http://schemas.openxmlformats.org/officeDocument/2006/relationships/slideLayout" Target="../slideLayouts/slideLayout1169.xml"/><Relationship Id="rId4" Type="http://schemas.openxmlformats.org/officeDocument/2006/relationships/slideLayout" Target="../slideLayouts/slideLayout1170.xml"/><Relationship Id="rId5" Type="http://schemas.openxmlformats.org/officeDocument/2006/relationships/slideLayout" Target="../slideLayouts/slideLayout1171.xml"/><Relationship Id="rId6" Type="http://schemas.openxmlformats.org/officeDocument/2006/relationships/slideLayout" Target="../slideLayouts/slideLayout1172.xml"/><Relationship Id="rId7" Type="http://schemas.openxmlformats.org/officeDocument/2006/relationships/slideLayout" Target="../slideLayouts/slideLayout1173.xml"/><Relationship Id="rId8" Type="http://schemas.openxmlformats.org/officeDocument/2006/relationships/slideLayout" Target="../slideLayouts/slideLayout1174.xml"/><Relationship Id="rId9" Type="http://schemas.openxmlformats.org/officeDocument/2006/relationships/slideLayout" Target="../slideLayouts/slideLayout1175.xml"/><Relationship Id="rId10" Type="http://schemas.openxmlformats.org/officeDocument/2006/relationships/slideLayout" Target="../slideLayouts/slideLayout1176.xml"/></Relationships>
</file>

<file path=ppt/slideMasters/_rels/slideMaster108.xml.rels><?xml version="1.0" encoding="UTF-8" standalone="yes"?>
<Relationships xmlns="http://schemas.openxmlformats.org/package/2006/relationships"><Relationship Id="rId11" Type="http://schemas.openxmlformats.org/officeDocument/2006/relationships/slideLayout" Target="../slideLayouts/slideLayout1188.xml"/><Relationship Id="rId12" Type="http://schemas.openxmlformats.org/officeDocument/2006/relationships/theme" Target="../theme/theme108.xml"/><Relationship Id="rId1" Type="http://schemas.openxmlformats.org/officeDocument/2006/relationships/slideLayout" Target="../slideLayouts/slideLayout1178.xml"/><Relationship Id="rId2" Type="http://schemas.openxmlformats.org/officeDocument/2006/relationships/slideLayout" Target="../slideLayouts/slideLayout1179.xml"/><Relationship Id="rId3" Type="http://schemas.openxmlformats.org/officeDocument/2006/relationships/slideLayout" Target="../slideLayouts/slideLayout1180.xml"/><Relationship Id="rId4" Type="http://schemas.openxmlformats.org/officeDocument/2006/relationships/slideLayout" Target="../slideLayouts/slideLayout1181.xml"/><Relationship Id="rId5" Type="http://schemas.openxmlformats.org/officeDocument/2006/relationships/slideLayout" Target="../slideLayouts/slideLayout1182.xml"/><Relationship Id="rId6" Type="http://schemas.openxmlformats.org/officeDocument/2006/relationships/slideLayout" Target="../slideLayouts/slideLayout1183.xml"/><Relationship Id="rId7" Type="http://schemas.openxmlformats.org/officeDocument/2006/relationships/slideLayout" Target="../slideLayouts/slideLayout1184.xml"/><Relationship Id="rId8" Type="http://schemas.openxmlformats.org/officeDocument/2006/relationships/slideLayout" Target="../slideLayouts/slideLayout1185.xml"/><Relationship Id="rId9" Type="http://schemas.openxmlformats.org/officeDocument/2006/relationships/slideLayout" Target="../slideLayouts/slideLayout1186.xml"/><Relationship Id="rId10" Type="http://schemas.openxmlformats.org/officeDocument/2006/relationships/slideLayout" Target="../slideLayouts/slideLayout1187.xml"/></Relationships>
</file>

<file path=ppt/slideMasters/_rels/slideMaster109.xml.rels><?xml version="1.0" encoding="UTF-8" standalone="yes"?>
<Relationships xmlns="http://schemas.openxmlformats.org/package/2006/relationships"><Relationship Id="rId11" Type="http://schemas.openxmlformats.org/officeDocument/2006/relationships/slideLayout" Target="../slideLayouts/slideLayout1199.xml"/><Relationship Id="rId12" Type="http://schemas.openxmlformats.org/officeDocument/2006/relationships/theme" Target="../theme/theme109.xml"/><Relationship Id="rId1" Type="http://schemas.openxmlformats.org/officeDocument/2006/relationships/slideLayout" Target="../slideLayouts/slideLayout1189.xml"/><Relationship Id="rId2" Type="http://schemas.openxmlformats.org/officeDocument/2006/relationships/slideLayout" Target="../slideLayouts/slideLayout1190.xml"/><Relationship Id="rId3" Type="http://schemas.openxmlformats.org/officeDocument/2006/relationships/slideLayout" Target="../slideLayouts/slideLayout1191.xml"/><Relationship Id="rId4" Type="http://schemas.openxmlformats.org/officeDocument/2006/relationships/slideLayout" Target="../slideLayouts/slideLayout1192.xml"/><Relationship Id="rId5" Type="http://schemas.openxmlformats.org/officeDocument/2006/relationships/slideLayout" Target="../slideLayouts/slideLayout1193.xml"/><Relationship Id="rId6" Type="http://schemas.openxmlformats.org/officeDocument/2006/relationships/slideLayout" Target="../slideLayouts/slideLayout1194.xml"/><Relationship Id="rId7" Type="http://schemas.openxmlformats.org/officeDocument/2006/relationships/slideLayout" Target="../slideLayouts/slideLayout1195.xml"/><Relationship Id="rId8" Type="http://schemas.openxmlformats.org/officeDocument/2006/relationships/slideLayout" Target="../slideLayouts/slideLayout1196.xml"/><Relationship Id="rId9" Type="http://schemas.openxmlformats.org/officeDocument/2006/relationships/slideLayout" Target="../slideLayouts/slideLayout1197.xml"/><Relationship Id="rId10" Type="http://schemas.openxmlformats.org/officeDocument/2006/relationships/slideLayout" Target="../slideLayouts/slideLayout119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10.xml.rels><?xml version="1.0" encoding="UTF-8" standalone="yes"?>
<Relationships xmlns="http://schemas.openxmlformats.org/package/2006/relationships"><Relationship Id="rId11" Type="http://schemas.openxmlformats.org/officeDocument/2006/relationships/slideLayout" Target="../slideLayouts/slideLayout1210.xml"/><Relationship Id="rId12" Type="http://schemas.openxmlformats.org/officeDocument/2006/relationships/theme" Target="../theme/theme110.xml"/><Relationship Id="rId13" Type="http://schemas.openxmlformats.org/officeDocument/2006/relationships/image" Target="../media/image20.png"/><Relationship Id="rId1" Type="http://schemas.openxmlformats.org/officeDocument/2006/relationships/slideLayout" Target="../slideLayouts/slideLayout1200.xml"/><Relationship Id="rId2" Type="http://schemas.openxmlformats.org/officeDocument/2006/relationships/slideLayout" Target="../slideLayouts/slideLayout1201.xml"/><Relationship Id="rId3" Type="http://schemas.openxmlformats.org/officeDocument/2006/relationships/slideLayout" Target="../slideLayouts/slideLayout1202.xml"/><Relationship Id="rId4" Type="http://schemas.openxmlformats.org/officeDocument/2006/relationships/slideLayout" Target="../slideLayouts/slideLayout1203.xml"/><Relationship Id="rId5" Type="http://schemas.openxmlformats.org/officeDocument/2006/relationships/slideLayout" Target="../slideLayouts/slideLayout1204.xml"/><Relationship Id="rId6" Type="http://schemas.openxmlformats.org/officeDocument/2006/relationships/slideLayout" Target="../slideLayouts/slideLayout1205.xml"/><Relationship Id="rId7" Type="http://schemas.openxmlformats.org/officeDocument/2006/relationships/slideLayout" Target="../slideLayouts/slideLayout1206.xml"/><Relationship Id="rId8" Type="http://schemas.openxmlformats.org/officeDocument/2006/relationships/slideLayout" Target="../slideLayouts/slideLayout1207.xml"/><Relationship Id="rId9" Type="http://schemas.openxmlformats.org/officeDocument/2006/relationships/slideLayout" Target="../slideLayouts/slideLayout1208.xml"/><Relationship Id="rId10" Type="http://schemas.openxmlformats.org/officeDocument/2006/relationships/slideLayout" Target="../slideLayouts/slideLayout1209.xml"/></Relationships>
</file>

<file path=ppt/slideMasters/_rels/slideMaster111.xml.rels><?xml version="1.0" encoding="UTF-8" standalone="yes"?>
<Relationships xmlns="http://schemas.openxmlformats.org/package/2006/relationships"><Relationship Id="rId11" Type="http://schemas.openxmlformats.org/officeDocument/2006/relationships/slideLayout" Target="../slideLayouts/slideLayout1221.xml"/><Relationship Id="rId12" Type="http://schemas.openxmlformats.org/officeDocument/2006/relationships/theme" Target="../theme/theme111.xml"/><Relationship Id="rId13" Type="http://schemas.openxmlformats.org/officeDocument/2006/relationships/image" Target="../media/image18.png"/><Relationship Id="rId1" Type="http://schemas.openxmlformats.org/officeDocument/2006/relationships/slideLayout" Target="../slideLayouts/slideLayout1211.xml"/><Relationship Id="rId2" Type="http://schemas.openxmlformats.org/officeDocument/2006/relationships/slideLayout" Target="../slideLayouts/slideLayout1212.xml"/><Relationship Id="rId3" Type="http://schemas.openxmlformats.org/officeDocument/2006/relationships/slideLayout" Target="../slideLayouts/slideLayout1213.xml"/><Relationship Id="rId4" Type="http://schemas.openxmlformats.org/officeDocument/2006/relationships/slideLayout" Target="../slideLayouts/slideLayout1214.xml"/><Relationship Id="rId5" Type="http://schemas.openxmlformats.org/officeDocument/2006/relationships/slideLayout" Target="../slideLayouts/slideLayout1215.xml"/><Relationship Id="rId6" Type="http://schemas.openxmlformats.org/officeDocument/2006/relationships/slideLayout" Target="../slideLayouts/slideLayout1216.xml"/><Relationship Id="rId7" Type="http://schemas.openxmlformats.org/officeDocument/2006/relationships/slideLayout" Target="../slideLayouts/slideLayout1217.xml"/><Relationship Id="rId8" Type="http://schemas.openxmlformats.org/officeDocument/2006/relationships/slideLayout" Target="../slideLayouts/slideLayout1218.xml"/><Relationship Id="rId9" Type="http://schemas.openxmlformats.org/officeDocument/2006/relationships/slideLayout" Target="../slideLayouts/slideLayout1219.xml"/><Relationship Id="rId10" Type="http://schemas.openxmlformats.org/officeDocument/2006/relationships/slideLayout" Target="../slideLayouts/slideLayout1220.xml"/></Relationships>
</file>

<file path=ppt/slideMasters/_rels/slideMaster112.xml.rels><?xml version="1.0" encoding="UTF-8" standalone="yes"?>
<Relationships xmlns="http://schemas.openxmlformats.org/package/2006/relationships"><Relationship Id="rId11" Type="http://schemas.openxmlformats.org/officeDocument/2006/relationships/slideLayout" Target="../slideLayouts/slideLayout1232.xml"/><Relationship Id="rId12" Type="http://schemas.openxmlformats.org/officeDocument/2006/relationships/theme" Target="../theme/theme112.xml"/><Relationship Id="rId13" Type="http://schemas.openxmlformats.org/officeDocument/2006/relationships/image" Target="../media/image5.png"/><Relationship Id="rId1" Type="http://schemas.openxmlformats.org/officeDocument/2006/relationships/slideLayout" Target="../slideLayouts/slideLayout1222.xml"/><Relationship Id="rId2" Type="http://schemas.openxmlformats.org/officeDocument/2006/relationships/slideLayout" Target="../slideLayouts/slideLayout1223.xml"/><Relationship Id="rId3" Type="http://schemas.openxmlformats.org/officeDocument/2006/relationships/slideLayout" Target="../slideLayouts/slideLayout1224.xml"/><Relationship Id="rId4" Type="http://schemas.openxmlformats.org/officeDocument/2006/relationships/slideLayout" Target="../slideLayouts/slideLayout1225.xml"/><Relationship Id="rId5" Type="http://schemas.openxmlformats.org/officeDocument/2006/relationships/slideLayout" Target="../slideLayouts/slideLayout1226.xml"/><Relationship Id="rId6" Type="http://schemas.openxmlformats.org/officeDocument/2006/relationships/slideLayout" Target="../slideLayouts/slideLayout1227.xml"/><Relationship Id="rId7" Type="http://schemas.openxmlformats.org/officeDocument/2006/relationships/slideLayout" Target="../slideLayouts/slideLayout1228.xml"/><Relationship Id="rId8" Type="http://schemas.openxmlformats.org/officeDocument/2006/relationships/slideLayout" Target="../slideLayouts/slideLayout1229.xml"/><Relationship Id="rId9" Type="http://schemas.openxmlformats.org/officeDocument/2006/relationships/slideLayout" Target="../slideLayouts/slideLayout1230.xml"/><Relationship Id="rId10" Type="http://schemas.openxmlformats.org/officeDocument/2006/relationships/slideLayout" Target="../slideLayouts/slideLayout123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7.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3.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2.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8.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6.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9.jpe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9.jpe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3.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3" Type="http://schemas.openxmlformats.org/officeDocument/2006/relationships/image" Target="../media/image2.pn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1.xml"/><Relationship Id="rId13" Type="http://schemas.openxmlformats.org/officeDocument/2006/relationships/image" Target="../media/image2.pn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42.xml"/><Relationship Id="rId13" Type="http://schemas.openxmlformats.org/officeDocument/2006/relationships/image" Target="../media/image10.png"/><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3.xml"/><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theme" Target="../theme/theme44.xml"/><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5.xml"/><Relationship Id="rId12" Type="http://schemas.openxmlformats.org/officeDocument/2006/relationships/theme" Target="../theme/theme45.xml"/><Relationship Id="rId13" Type="http://schemas.openxmlformats.org/officeDocument/2006/relationships/image" Target="../media/image2.png"/><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10"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6.xml"/><Relationship Id="rId12" Type="http://schemas.openxmlformats.org/officeDocument/2006/relationships/theme" Target="../theme/theme46.xml"/><Relationship Id="rId13" Type="http://schemas.openxmlformats.org/officeDocument/2006/relationships/image" Target="../media/image2.png"/><Relationship Id="rId1" Type="http://schemas.openxmlformats.org/officeDocument/2006/relationships/slideLayout" Target="../slideLayouts/slideLayout496.xml"/><Relationship Id="rId2" Type="http://schemas.openxmlformats.org/officeDocument/2006/relationships/slideLayout" Target="../slideLayouts/slideLayout497.xml"/><Relationship Id="rId3" Type="http://schemas.openxmlformats.org/officeDocument/2006/relationships/slideLayout" Target="../slideLayouts/slideLayout498.xml"/><Relationship Id="rId4" Type="http://schemas.openxmlformats.org/officeDocument/2006/relationships/slideLayout" Target="../slideLayouts/slideLayout499.xml"/><Relationship Id="rId5" Type="http://schemas.openxmlformats.org/officeDocument/2006/relationships/slideLayout" Target="../slideLayouts/slideLayout500.xml"/><Relationship Id="rId6" Type="http://schemas.openxmlformats.org/officeDocument/2006/relationships/slideLayout" Target="../slideLayouts/slideLayout501.xml"/><Relationship Id="rId7" Type="http://schemas.openxmlformats.org/officeDocument/2006/relationships/slideLayout" Target="../slideLayouts/slideLayout502.xml"/><Relationship Id="rId8" Type="http://schemas.openxmlformats.org/officeDocument/2006/relationships/slideLayout" Target="../slideLayouts/slideLayout503.xml"/><Relationship Id="rId9" Type="http://schemas.openxmlformats.org/officeDocument/2006/relationships/slideLayout" Target="../slideLayouts/slideLayout504.xml"/><Relationship Id="rId10"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7.xml"/><Relationship Id="rId12" Type="http://schemas.openxmlformats.org/officeDocument/2006/relationships/theme" Target="../theme/theme47.xml"/><Relationship Id="rId13" Type="http://schemas.openxmlformats.org/officeDocument/2006/relationships/image" Target="../media/image2.png"/><Relationship Id="rId1" Type="http://schemas.openxmlformats.org/officeDocument/2006/relationships/slideLayout" Target="../slideLayouts/slideLayout507.xml"/><Relationship Id="rId2" Type="http://schemas.openxmlformats.org/officeDocument/2006/relationships/slideLayout" Target="../slideLayouts/slideLayout508.xml"/><Relationship Id="rId3" Type="http://schemas.openxmlformats.org/officeDocument/2006/relationships/slideLayout" Target="../slideLayouts/slideLayout509.xml"/><Relationship Id="rId4" Type="http://schemas.openxmlformats.org/officeDocument/2006/relationships/slideLayout" Target="../slideLayouts/slideLayout510.xml"/><Relationship Id="rId5" Type="http://schemas.openxmlformats.org/officeDocument/2006/relationships/slideLayout" Target="../slideLayouts/slideLayout511.xml"/><Relationship Id="rId6" Type="http://schemas.openxmlformats.org/officeDocument/2006/relationships/slideLayout" Target="../slideLayouts/slideLayout512.xml"/><Relationship Id="rId7" Type="http://schemas.openxmlformats.org/officeDocument/2006/relationships/slideLayout" Target="../slideLayouts/slideLayout513.xml"/><Relationship Id="rId8" Type="http://schemas.openxmlformats.org/officeDocument/2006/relationships/slideLayout" Target="../slideLayouts/slideLayout514.xml"/><Relationship Id="rId9" Type="http://schemas.openxmlformats.org/officeDocument/2006/relationships/slideLayout" Target="../slideLayouts/slideLayout515.xml"/><Relationship Id="rId10"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8.xml"/><Relationship Id="rId12" Type="http://schemas.openxmlformats.org/officeDocument/2006/relationships/theme" Target="../theme/theme48.xml"/><Relationship Id="rId13" Type="http://schemas.openxmlformats.org/officeDocument/2006/relationships/image" Target="../media/image11.jpeg"/><Relationship Id="rId1" Type="http://schemas.openxmlformats.org/officeDocument/2006/relationships/slideLayout" Target="../slideLayouts/slideLayout518.xml"/><Relationship Id="rId2" Type="http://schemas.openxmlformats.org/officeDocument/2006/relationships/slideLayout" Target="../slideLayouts/slideLayout519.xml"/><Relationship Id="rId3" Type="http://schemas.openxmlformats.org/officeDocument/2006/relationships/slideLayout" Target="../slideLayouts/slideLayout520.xml"/><Relationship Id="rId4" Type="http://schemas.openxmlformats.org/officeDocument/2006/relationships/slideLayout" Target="../slideLayouts/slideLayout521.xml"/><Relationship Id="rId5" Type="http://schemas.openxmlformats.org/officeDocument/2006/relationships/slideLayout" Target="../slideLayouts/slideLayout522.xml"/><Relationship Id="rId6" Type="http://schemas.openxmlformats.org/officeDocument/2006/relationships/slideLayout" Target="../slideLayouts/slideLayout523.xml"/><Relationship Id="rId7" Type="http://schemas.openxmlformats.org/officeDocument/2006/relationships/slideLayout" Target="../slideLayouts/slideLayout524.xml"/><Relationship Id="rId8" Type="http://schemas.openxmlformats.org/officeDocument/2006/relationships/slideLayout" Target="../slideLayouts/slideLayout525.xml"/><Relationship Id="rId9" Type="http://schemas.openxmlformats.org/officeDocument/2006/relationships/slideLayout" Target="../slideLayouts/slideLayout526.xml"/><Relationship Id="rId10"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theme" Target="../theme/theme49.xml"/><Relationship Id="rId13" Type="http://schemas.openxmlformats.org/officeDocument/2006/relationships/image" Target="../media/image5.png"/><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0.xml"/><Relationship Id="rId12" Type="http://schemas.openxmlformats.org/officeDocument/2006/relationships/theme" Target="../theme/theme50.xml"/><Relationship Id="rId13" Type="http://schemas.openxmlformats.org/officeDocument/2006/relationships/image" Target="../media/image12.png"/><Relationship Id="rId1" Type="http://schemas.openxmlformats.org/officeDocument/2006/relationships/slideLayout" Target="../slideLayouts/slideLayout540.xml"/><Relationship Id="rId2" Type="http://schemas.openxmlformats.org/officeDocument/2006/relationships/slideLayout" Target="../slideLayouts/slideLayout541.xml"/><Relationship Id="rId3" Type="http://schemas.openxmlformats.org/officeDocument/2006/relationships/slideLayout" Target="../slideLayouts/slideLayout542.xml"/><Relationship Id="rId4" Type="http://schemas.openxmlformats.org/officeDocument/2006/relationships/slideLayout" Target="../slideLayouts/slideLayout543.xml"/><Relationship Id="rId5" Type="http://schemas.openxmlformats.org/officeDocument/2006/relationships/slideLayout" Target="../slideLayouts/slideLayout544.xml"/><Relationship Id="rId6" Type="http://schemas.openxmlformats.org/officeDocument/2006/relationships/slideLayout" Target="../slideLayouts/slideLayout545.xml"/><Relationship Id="rId7" Type="http://schemas.openxmlformats.org/officeDocument/2006/relationships/slideLayout" Target="../slideLayouts/slideLayout546.xml"/><Relationship Id="rId8" Type="http://schemas.openxmlformats.org/officeDocument/2006/relationships/slideLayout" Target="../slideLayouts/slideLayout547.xml"/><Relationship Id="rId9" Type="http://schemas.openxmlformats.org/officeDocument/2006/relationships/slideLayout" Target="../slideLayouts/slideLayout548.xml"/><Relationship Id="rId10" Type="http://schemas.openxmlformats.org/officeDocument/2006/relationships/slideLayout" Target="../slideLayouts/slideLayout549.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1.xml"/><Relationship Id="rId12" Type="http://schemas.openxmlformats.org/officeDocument/2006/relationships/theme" Target="../theme/theme51.xml"/><Relationship Id="rId1" Type="http://schemas.openxmlformats.org/officeDocument/2006/relationships/slideLayout" Target="../slideLayouts/slideLayout551.xml"/><Relationship Id="rId2" Type="http://schemas.openxmlformats.org/officeDocument/2006/relationships/slideLayout" Target="../slideLayouts/slideLayout552.xml"/><Relationship Id="rId3" Type="http://schemas.openxmlformats.org/officeDocument/2006/relationships/slideLayout" Target="../slideLayouts/slideLayout553.xml"/><Relationship Id="rId4" Type="http://schemas.openxmlformats.org/officeDocument/2006/relationships/slideLayout" Target="../slideLayouts/slideLayout554.xml"/><Relationship Id="rId5" Type="http://schemas.openxmlformats.org/officeDocument/2006/relationships/slideLayout" Target="../slideLayouts/slideLayout555.xml"/><Relationship Id="rId6" Type="http://schemas.openxmlformats.org/officeDocument/2006/relationships/slideLayout" Target="../slideLayouts/slideLayout556.xml"/><Relationship Id="rId7" Type="http://schemas.openxmlformats.org/officeDocument/2006/relationships/slideLayout" Target="../slideLayouts/slideLayout557.xml"/><Relationship Id="rId8" Type="http://schemas.openxmlformats.org/officeDocument/2006/relationships/slideLayout" Target="../slideLayouts/slideLayout558.xml"/><Relationship Id="rId9" Type="http://schemas.openxmlformats.org/officeDocument/2006/relationships/slideLayout" Target="../slideLayouts/slideLayout559.xml"/><Relationship Id="rId10" Type="http://schemas.openxmlformats.org/officeDocument/2006/relationships/slideLayout" Target="../slideLayouts/slideLayout56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72.xml"/><Relationship Id="rId12" Type="http://schemas.openxmlformats.org/officeDocument/2006/relationships/theme" Target="../theme/theme52.xml"/><Relationship Id="rId13" Type="http://schemas.openxmlformats.org/officeDocument/2006/relationships/image" Target="../media/image12.png"/><Relationship Id="rId1" Type="http://schemas.openxmlformats.org/officeDocument/2006/relationships/slideLayout" Target="../slideLayouts/slideLayout562.xml"/><Relationship Id="rId2" Type="http://schemas.openxmlformats.org/officeDocument/2006/relationships/slideLayout" Target="../slideLayouts/slideLayout563.xml"/><Relationship Id="rId3" Type="http://schemas.openxmlformats.org/officeDocument/2006/relationships/slideLayout" Target="../slideLayouts/slideLayout564.xml"/><Relationship Id="rId4" Type="http://schemas.openxmlformats.org/officeDocument/2006/relationships/slideLayout" Target="../slideLayouts/slideLayout565.xml"/><Relationship Id="rId5" Type="http://schemas.openxmlformats.org/officeDocument/2006/relationships/slideLayout" Target="../slideLayouts/slideLayout566.xml"/><Relationship Id="rId6" Type="http://schemas.openxmlformats.org/officeDocument/2006/relationships/slideLayout" Target="../slideLayouts/slideLayout567.xml"/><Relationship Id="rId7" Type="http://schemas.openxmlformats.org/officeDocument/2006/relationships/slideLayout" Target="../slideLayouts/slideLayout568.xml"/><Relationship Id="rId8" Type="http://schemas.openxmlformats.org/officeDocument/2006/relationships/slideLayout" Target="../slideLayouts/slideLayout569.xml"/><Relationship Id="rId9" Type="http://schemas.openxmlformats.org/officeDocument/2006/relationships/slideLayout" Target="../slideLayouts/slideLayout570.xml"/><Relationship Id="rId10" Type="http://schemas.openxmlformats.org/officeDocument/2006/relationships/slideLayout" Target="../slideLayouts/slideLayout571.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3.xml"/><Relationship Id="rId12" Type="http://schemas.openxmlformats.org/officeDocument/2006/relationships/theme" Target="../theme/theme53.xml"/><Relationship Id="rId1" Type="http://schemas.openxmlformats.org/officeDocument/2006/relationships/slideLayout" Target="../slideLayouts/slideLayout573.xml"/><Relationship Id="rId2" Type="http://schemas.openxmlformats.org/officeDocument/2006/relationships/slideLayout" Target="../slideLayouts/slideLayout574.xml"/><Relationship Id="rId3" Type="http://schemas.openxmlformats.org/officeDocument/2006/relationships/slideLayout" Target="../slideLayouts/slideLayout575.xml"/><Relationship Id="rId4" Type="http://schemas.openxmlformats.org/officeDocument/2006/relationships/slideLayout" Target="../slideLayouts/slideLayout576.xml"/><Relationship Id="rId5" Type="http://schemas.openxmlformats.org/officeDocument/2006/relationships/slideLayout" Target="../slideLayouts/slideLayout577.xml"/><Relationship Id="rId6" Type="http://schemas.openxmlformats.org/officeDocument/2006/relationships/slideLayout" Target="../slideLayouts/slideLayout578.xml"/><Relationship Id="rId7" Type="http://schemas.openxmlformats.org/officeDocument/2006/relationships/slideLayout" Target="../slideLayouts/slideLayout579.xml"/><Relationship Id="rId8" Type="http://schemas.openxmlformats.org/officeDocument/2006/relationships/slideLayout" Target="../slideLayouts/slideLayout580.xml"/><Relationship Id="rId9" Type="http://schemas.openxmlformats.org/officeDocument/2006/relationships/slideLayout" Target="../slideLayouts/slideLayout581.xml"/><Relationship Id="rId10" Type="http://schemas.openxmlformats.org/officeDocument/2006/relationships/slideLayout" Target="../slideLayouts/slideLayout582.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94.xml"/><Relationship Id="rId12" Type="http://schemas.openxmlformats.org/officeDocument/2006/relationships/theme" Target="../theme/theme54.xml"/><Relationship Id="rId13" Type="http://schemas.openxmlformats.org/officeDocument/2006/relationships/image" Target="../media/image13.png"/><Relationship Id="rId1" Type="http://schemas.openxmlformats.org/officeDocument/2006/relationships/slideLayout" Target="../slideLayouts/slideLayout584.xml"/><Relationship Id="rId2" Type="http://schemas.openxmlformats.org/officeDocument/2006/relationships/slideLayout" Target="../slideLayouts/slideLayout585.xml"/><Relationship Id="rId3" Type="http://schemas.openxmlformats.org/officeDocument/2006/relationships/slideLayout" Target="../slideLayouts/slideLayout586.xml"/><Relationship Id="rId4" Type="http://schemas.openxmlformats.org/officeDocument/2006/relationships/slideLayout" Target="../slideLayouts/slideLayout587.xml"/><Relationship Id="rId5" Type="http://schemas.openxmlformats.org/officeDocument/2006/relationships/slideLayout" Target="../slideLayouts/slideLayout588.xml"/><Relationship Id="rId6" Type="http://schemas.openxmlformats.org/officeDocument/2006/relationships/slideLayout" Target="../slideLayouts/slideLayout589.xml"/><Relationship Id="rId7" Type="http://schemas.openxmlformats.org/officeDocument/2006/relationships/slideLayout" Target="../slideLayouts/slideLayout590.xml"/><Relationship Id="rId8" Type="http://schemas.openxmlformats.org/officeDocument/2006/relationships/slideLayout" Target="../slideLayouts/slideLayout591.xml"/><Relationship Id="rId9" Type="http://schemas.openxmlformats.org/officeDocument/2006/relationships/slideLayout" Target="../slideLayouts/slideLayout592.xml"/><Relationship Id="rId10" Type="http://schemas.openxmlformats.org/officeDocument/2006/relationships/slideLayout" Target="../slideLayouts/slideLayout59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5.xml"/><Relationship Id="rId12" Type="http://schemas.openxmlformats.org/officeDocument/2006/relationships/theme" Target="../theme/theme55.xml"/><Relationship Id="rId1" Type="http://schemas.openxmlformats.org/officeDocument/2006/relationships/slideLayout" Target="../slideLayouts/slideLayout595.xml"/><Relationship Id="rId2" Type="http://schemas.openxmlformats.org/officeDocument/2006/relationships/slideLayout" Target="../slideLayouts/slideLayout596.xml"/><Relationship Id="rId3" Type="http://schemas.openxmlformats.org/officeDocument/2006/relationships/slideLayout" Target="../slideLayouts/slideLayout597.xml"/><Relationship Id="rId4" Type="http://schemas.openxmlformats.org/officeDocument/2006/relationships/slideLayout" Target="../slideLayouts/slideLayout598.xml"/><Relationship Id="rId5" Type="http://schemas.openxmlformats.org/officeDocument/2006/relationships/slideLayout" Target="../slideLayouts/slideLayout599.xml"/><Relationship Id="rId6" Type="http://schemas.openxmlformats.org/officeDocument/2006/relationships/slideLayout" Target="../slideLayouts/slideLayout600.xml"/><Relationship Id="rId7" Type="http://schemas.openxmlformats.org/officeDocument/2006/relationships/slideLayout" Target="../slideLayouts/slideLayout601.xml"/><Relationship Id="rId8" Type="http://schemas.openxmlformats.org/officeDocument/2006/relationships/slideLayout" Target="../slideLayouts/slideLayout602.xml"/><Relationship Id="rId9" Type="http://schemas.openxmlformats.org/officeDocument/2006/relationships/slideLayout" Target="../slideLayouts/slideLayout603.xml"/><Relationship Id="rId10" Type="http://schemas.openxmlformats.org/officeDocument/2006/relationships/slideLayout" Target="../slideLayouts/slideLayout604.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6.xml"/><Relationship Id="rId12" Type="http://schemas.openxmlformats.org/officeDocument/2006/relationships/theme" Target="../theme/theme56.xml"/><Relationship Id="rId13" Type="http://schemas.openxmlformats.org/officeDocument/2006/relationships/image" Target="../media/image14.png"/><Relationship Id="rId1" Type="http://schemas.openxmlformats.org/officeDocument/2006/relationships/slideLayout" Target="../slideLayouts/slideLayout606.xml"/><Relationship Id="rId2" Type="http://schemas.openxmlformats.org/officeDocument/2006/relationships/slideLayout" Target="../slideLayouts/slideLayout607.xml"/><Relationship Id="rId3" Type="http://schemas.openxmlformats.org/officeDocument/2006/relationships/slideLayout" Target="../slideLayouts/slideLayout608.xml"/><Relationship Id="rId4" Type="http://schemas.openxmlformats.org/officeDocument/2006/relationships/slideLayout" Target="../slideLayouts/slideLayout609.xml"/><Relationship Id="rId5" Type="http://schemas.openxmlformats.org/officeDocument/2006/relationships/slideLayout" Target="../slideLayouts/slideLayout610.xml"/><Relationship Id="rId6" Type="http://schemas.openxmlformats.org/officeDocument/2006/relationships/slideLayout" Target="../slideLayouts/slideLayout611.xml"/><Relationship Id="rId7" Type="http://schemas.openxmlformats.org/officeDocument/2006/relationships/slideLayout" Target="../slideLayouts/slideLayout612.xml"/><Relationship Id="rId8" Type="http://schemas.openxmlformats.org/officeDocument/2006/relationships/slideLayout" Target="../slideLayouts/slideLayout613.xml"/><Relationship Id="rId9" Type="http://schemas.openxmlformats.org/officeDocument/2006/relationships/slideLayout" Target="../slideLayouts/slideLayout614.xml"/><Relationship Id="rId10" Type="http://schemas.openxmlformats.org/officeDocument/2006/relationships/slideLayout" Target="../slideLayouts/slideLayout615.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7.xml"/><Relationship Id="rId12" Type="http://schemas.openxmlformats.org/officeDocument/2006/relationships/theme" Target="../theme/theme57.xml"/><Relationship Id="rId1" Type="http://schemas.openxmlformats.org/officeDocument/2006/relationships/slideLayout" Target="../slideLayouts/slideLayout617.xml"/><Relationship Id="rId2" Type="http://schemas.openxmlformats.org/officeDocument/2006/relationships/slideLayout" Target="../slideLayouts/slideLayout618.xml"/><Relationship Id="rId3" Type="http://schemas.openxmlformats.org/officeDocument/2006/relationships/slideLayout" Target="../slideLayouts/slideLayout619.xml"/><Relationship Id="rId4" Type="http://schemas.openxmlformats.org/officeDocument/2006/relationships/slideLayout" Target="../slideLayouts/slideLayout620.xml"/><Relationship Id="rId5" Type="http://schemas.openxmlformats.org/officeDocument/2006/relationships/slideLayout" Target="../slideLayouts/slideLayout621.xml"/><Relationship Id="rId6" Type="http://schemas.openxmlformats.org/officeDocument/2006/relationships/slideLayout" Target="../slideLayouts/slideLayout622.xml"/><Relationship Id="rId7" Type="http://schemas.openxmlformats.org/officeDocument/2006/relationships/slideLayout" Target="../slideLayouts/slideLayout623.xml"/><Relationship Id="rId8" Type="http://schemas.openxmlformats.org/officeDocument/2006/relationships/slideLayout" Target="../slideLayouts/slideLayout624.xml"/><Relationship Id="rId9" Type="http://schemas.openxmlformats.org/officeDocument/2006/relationships/slideLayout" Target="../slideLayouts/slideLayout625.xml"/><Relationship Id="rId10" Type="http://schemas.openxmlformats.org/officeDocument/2006/relationships/slideLayout" Target="../slideLayouts/slideLayout626.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8.xml"/><Relationship Id="rId12" Type="http://schemas.openxmlformats.org/officeDocument/2006/relationships/theme" Target="../theme/theme58.xml"/><Relationship Id="rId13" Type="http://schemas.openxmlformats.org/officeDocument/2006/relationships/image" Target="../media/image4.png"/><Relationship Id="rId1" Type="http://schemas.openxmlformats.org/officeDocument/2006/relationships/slideLayout" Target="../slideLayouts/slideLayout628.xml"/><Relationship Id="rId2" Type="http://schemas.openxmlformats.org/officeDocument/2006/relationships/slideLayout" Target="../slideLayouts/slideLayout629.xml"/><Relationship Id="rId3" Type="http://schemas.openxmlformats.org/officeDocument/2006/relationships/slideLayout" Target="../slideLayouts/slideLayout630.xml"/><Relationship Id="rId4" Type="http://schemas.openxmlformats.org/officeDocument/2006/relationships/slideLayout" Target="../slideLayouts/slideLayout631.xml"/><Relationship Id="rId5" Type="http://schemas.openxmlformats.org/officeDocument/2006/relationships/slideLayout" Target="../slideLayouts/slideLayout632.xml"/><Relationship Id="rId6" Type="http://schemas.openxmlformats.org/officeDocument/2006/relationships/slideLayout" Target="../slideLayouts/slideLayout633.xml"/><Relationship Id="rId7" Type="http://schemas.openxmlformats.org/officeDocument/2006/relationships/slideLayout" Target="../slideLayouts/slideLayout634.xml"/><Relationship Id="rId8" Type="http://schemas.openxmlformats.org/officeDocument/2006/relationships/slideLayout" Target="../slideLayouts/slideLayout635.xml"/><Relationship Id="rId9" Type="http://schemas.openxmlformats.org/officeDocument/2006/relationships/slideLayout" Target="../slideLayouts/slideLayout636.xml"/><Relationship Id="rId10" Type="http://schemas.openxmlformats.org/officeDocument/2006/relationships/slideLayout" Target="../slideLayouts/slideLayout637.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9.xml"/><Relationship Id="rId12" Type="http://schemas.openxmlformats.org/officeDocument/2006/relationships/theme" Target="../theme/theme59.xml"/><Relationship Id="rId13" Type="http://schemas.openxmlformats.org/officeDocument/2006/relationships/image" Target="../media/image4.png"/><Relationship Id="rId1" Type="http://schemas.openxmlformats.org/officeDocument/2006/relationships/slideLayout" Target="../slideLayouts/slideLayout639.xml"/><Relationship Id="rId2" Type="http://schemas.openxmlformats.org/officeDocument/2006/relationships/slideLayout" Target="../slideLayouts/slideLayout640.xml"/><Relationship Id="rId3" Type="http://schemas.openxmlformats.org/officeDocument/2006/relationships/slideLayout" Target="../slideLayouts/slideLayout641.xml"/><Relationship Id="rId4" Type="http://schemas.openxmlformats.org/officeDocument/2006/relationships/slideLayout" Target="../slideLayouts/slideLayout642.xml"/><Relationship Id="rId5" Type="http://schemas.openxmlformats.org/officeDocument/2006/relationships/slideLayout" Target="../slideLayouts/slideLayout643.xml"/><Relationship Id="rId6" Type="http://schemas.openxmlformats.org/officeDocument/2006/relationships/slideLayout" Target="../slideLayouts/slideLayout644.xml"/><Relationship Id="rId7" Type="http://schemas.openxmlformats.org/officeDocument/2006/relationships/slideLayout" Target="../slideLayouts/slideLayout645.xml"/><Relationship Id="rId8" Type="http://schemas.openxmlformats.org/officeDocument/2006/relationships/slideLayout" Target="../slideLayouts/slideLayout646.xml"/><Relationship Id="rId9" Type="http://schemas.openxmlformats.org/officeDocument/2006/relationships/slideLayout" Target="../slideLayouts/slideLayout647.xml"/><Relationship Id="rId10" Type="http://schemas.openxmlformats.org/officeDocument/2006/relationships/slideLayout" Target="../slideLayouts/slideLayout6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4.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60.xml"/><Relationship Id="rId12" Type="http://schemas.openxmlformats.org/officeDocument/2006/relationships/theme" Target="../theme/theme60.xml"/><Relationship Id="rId1" Type="http://schemas.openxmlformats.org/officeDocument/2006/relationships/slideLayout" Target="../slideLayouts/slideLayout650.xml"/><Relationship Id="rId2" Type="http://schemas.openxmlformats.org/officeDocument/2006/relationships/slideLayout" Target="../slideLayouts/slideLayout651.xml"/><Relationship Id="rId3" Type="http://schemas.openxmlformats.org/officeDocument/2006/relationships/slideLayout" Target="../slideLayouts/slideLayout652.xml"/><Relationship Id="rId4" Type="http://schemas.openxmlformats.org/officeDocument/2006/relationships/slideLayout" Target="../slideLayouts/slideLayout653.xml"/><Relationship Id="rId5" Type="http://schemas.openxmlformats.org/officeDocument/2006/relationships/slideLayout" Target="../slideLayouts/slideLayout654.xml"/><Relationship Id="rId6" Type="http://schemas.openxmlformats.org/officeDocument/2006/relationships/slideLayout" Target="../slideLayouts/slideLayout655.xml"/><Relationship Id="rId7" Type="http://schemas.openxmlformats.org/officeDocument/2006/relationships/slideLayout" Target="../slideLayouts/slideLayout656.xml"/><Relationship Id="rId8" Type="http://schemas.openxmlformats.org/officeDocument/2006/relationships/slideLayout" Target="../slideLayouts/slideLayout657.xml"/><Relationship Id="rId9" Type="http://schemas.openxmlformats.org/officeDocument/2006/relationships/slideLayout" Target="../slideLayouts/slideLayout658.xml"/><Relationship Id="rId10" Type="http://schemas.openxmlformats.org/officeDocument/2006/relationships/slideLayout" Target="../slideLayouts/slideLayout65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71.xml"/><Relationship Id="rId12" Type="http://schemas.openxmlformats.org/officeDocument/2006/relationships/theme" Target="../theme/theme61.xml"/><Relationship Id="rId1" Type="http://schemas.openxmlformats.org/officeDocument/2006/relationships/slideLayout" Target="../slideLayouts/slideLayout661.xml"/><Relationship Id="rId2" Type="http://schemas.openxmlformats.org/officeDocument/2006/relationships/slideLayout" Target="../slideLayouts/slideLayout662.xml"/><Relationship Id="rId3" Type="http://schemas.openxmlformats.org/officeDocument/2006/relationships/slideLayout" Target="../slideLayouts/slideLayout663.xml"/><Relationship Id="rId4" Type="http://schemas.openxmlformats.org/officeDocument/2006/relationships/slideLayout" Target="../slideLayouts/slideLayout664.xml"/><Relationship Id="rId5" Type="http://schemas.openxmlformats.org/officeDocument/2006/relationships/slideLayout" Target="../slideLayouts/slideLayout665.xml"/><Relationship Id="rId6" Type="http://schemas.openxmlformats.org/officeDocument/2006/relationships/slideLayout" Target="../slideLayouts/slideLayout666.xml"/><Relationship Id="rId7" Type="http://schemas.openxmlformats.org/officeDocument/2006/relationships/slideLayout" Target="../slideLayouts/slideLayout667.xml"/><Relationship Id="rId8" Type="http://schemas.openxmlformats.org/officeDocument/2006/relationships/slideLayout" Target="../slideLayouts/slideLayout668.xml"/><Relationship Id="rId9" Type="http://schemas.openxmlformats.org/officeDocument/2006/relationships/slideLayout" Target="../slideLayouts/slideLayout669.xml"/><Relationship Id="rId10" Type="http://schemas.openxmlformats.org/officeDocument/2006/relationships/slideLayout" Target="../slideLayouts/slideLayout67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82.xml"/><Relationship Id="rId12" Type="http://schemas.openxmlformats.org/officeDocument/2006/relationships/theme" Target="../theme/theme62.xml"/><Relationship Id="rId1" Type="http://schemas.openxmlformats.org/officeDocument/2006/relationships/slideLayout" Target="../slideLayouts/slideLayout672.xml"/><Relationship Id="rId2" Type="http://schemas.openxmlformats.org/officeDocument/2006/relationships/slideLayout" Target="../slideLayouts/slideLayout673.xml"/><Relationship Id="rId3" Type="http://schemas.openxmlformats.org/officeDocument/2006/relationships/slideLayout" Target="../slideLayouts/slideLayout674.xml"/><Relationship Id="rId4" Type="http://schemas.openxmlformats.org/officeDocument/2006/relationships/slideLayout" Target="../slideLayouts/slideLayout675.xml"/><Relationship Id="rId5" Type="http://schemas.openxmlformats.org/officeDocument/2006/relationships/slideLayout" Target="../slideLayouts/slideLayout676.xml"/><Relationship Id="rId6" Type="http://schemas.openxmlformats.org/officeDocument/2006/relationships/slideLayout" Target="../slideLayouts/slideLayout677.xml"/><Relationship Id="rId7" Type="http://schemas.openxmlformats.org/officeDocument/2006/relationships/slideLayout" Target="../slideLayouts/slideLayout678.xml"/><Relationship Id="rId8" Type="http://schemas.openxmlformats.org/officeDocument/2006/relationships/slideLayout" Target="../slideLayouts/slideLayout679.xml"/><Relationship Id="rId9" Type="http://schemas.openxmlformats.org/officeDocument/2006/relationships/slideLayout" Target="../slideLayouts/slideLayout680.xml"/><Relationship Id="rId10" Type="http://schemas.openxmlformats.org/officeDocument/2006/relationships/slideLayout" Target="../slideLayouts/slideLayout681.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93.xml"/><Relationship Id="rId12" Type="http://schemas.openxmlformats.org/officeDocument/2006/relationships/theme" Target="../theme/theme63.xml"/><Relationship Id="rId13" Type="http://schemas.openxmlformats.org/officeDocument/2006/relationships/image" Target="../media/image15.png"/><Relationship Id="rId1" Type="http://schemas.openxmlformats.org/officeDocument/2006/relationships/slideLayout" Target="../slideLayouts/slideLayout683.xml"/><Relationship Id="rId2" Type="http://schemas.openxmlformats.org/officeDocument/2006/relationships/slideLayout" Target="../slideLayouts/slideLayout684.xml"/><Relationship Id="rId3" Type="http://schemas.openxmlformats.org/officeDocument/2006/relationships/slideLayout" Target="../slideLayouts/slideLayout685.xml"/><Relationship Id="rId4" Type="http://schemas.openxmlformats.org/officeDocument/2006/relationships/slideLayout" Target="../slideLayouts/slideLayout686.xml"/><Relationship Id="rId5" Type="http://schemas.openxmlformats.org/officeDocument/2006/relationships/slideLayout" Target="../slideLayouts/slideLayout687.xml"/><Relationship Id="rId6" Type="http://schemas.openxmlformats.org/officeDocument/2006/relationships/slideLayout" Target="../slideLayouts/slideLayout688.xml"/><Relationship Id="rId7" Type="http://schemas.openxmlformats.org/officeDocument/2006/relationships/slideLayout" Target="../slideLayouts/slideLayout689.xml"/><Relationship Id="rId8" Type="http://schemas.openxmlformats.org/officeDocument/2006/relationships/slideLayout" Target="../slideLayouts/slideLayout690.xml"/><Relationship Id="rId9" Type="http://schemas.openxmlformats.org/officeDocument/2006/relationships/slideLayout" Target="../slideLayouts/slideLayout691.xml"/><Relationship Id="rId10" Type="http://schemas.openxmlformats.org/officeDocument/2006/relationships/slideLayout" Target="../slideLayouts/slideLayout692.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04.xml"/><Relationship Id="rId12" Type="http://schemas.openxmlformats.org/officeDocument/2006/relationships/theme" Target="../theme/theme64.xml"/><Relationship Id="rId1" Type="http://schemas.openxmlformats.org/officeDocument/2006/relationships/slideLayout" Target="../slideLayouts/slideLayout694.xml"/><Relationship Id="rId2" Type="http://schemas.openxmlformats.org/officeDocument/2006/relationships/slideLayout" Target="../slideLayouts/slideLayout695.xml"/><Relationship Id="rId3" Type="http://schemas.openxmlformats.org/officeDocument/2006/relationships/slideLayout" Target="../slideLayouts/slideLayout696.xml"/><Relationship Id="rId4" Type="http://schemas.openxmlformats.org/officeDocument/2006/relationships/slideLayout" Target="../slideLayouts/slideLayout697.xml"/><Relationship Id="rId5" Type="http://schemas.openxmlformats.org/officeDocument/2006/relationships/slideLayout" Target="../slideLayouts/slideLayout698.xml"/><Relationship Id="rId6" Type="http://schemas.openxmlformats.org/officeDocument/2006/relationships/slideLayout" Target="../slideLayouts/slideLayout699.xml"/><Relationship Id="rId7" Type="http://schemas.openxmlformats.org/officeDocument/2006/relationships/slideLayout" Target="../slideLayouts/slideLayout700.xml"/><Relationship Id="rId8" Type="http://schemas.openxmlformats.org/officeDocument/2006/relationships/slideLayout" Target="../slideLayouts/slideLayout701.xml"/><Relationship Id="rId9" Type="http://schemas.openxmlformats.org/officeDocument/2006/relationships/slideLayout" Target="../slideLayouts/slideLayout702.xml"/><Relationship Id="rId10" Type="http://schemas.openxmlformats.org/officeDocument/2006/relationships/slideLayout" Target="../slideLayouts/slideLayout703.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5.xml"/><Relationship Id="rId12" Type="http://schemas.openxmlformats.org/officeDocument/2006/relationships/theme" Target="../theme/theme65.xml"/><Relationship Id="rId13" Type="http://schemas.openxmlformats.org/officeDocument/2006/relationships/image" Target="../media/image5.png"/><Relationship Id="rId1" Type="http://schemas.openxmlformats.org/officeDocument/2006/relationships/slideLayout" Target="../slideLayouts/slideLayout705.xml"/><Relationship Id="rId2" Type="http://schemas.openxmlformats.org/officeDocument/2006/relationships/slideLayout" Target="../slideLayouts/slideLayout706.xml"/><Relationship Id="rId3" Type="http://schemas.openxmlformats.org/officeDocument/2006/relationships/slideLayout" Target="../slideLayouts/slideLayout707.xml"/><Relationship Id="rId4" Type="http://schemas.openxmlformats.org/officeDocument/2006/relationships/slideLayout" Target="../slideLayouts/slideLayout708.xml"/><Relationship Id="rId5" Type="http://schemas.openxmlformats.org/officeDocument/2006/relationships/slideLayout" Target="../slideLayouts/slideLayout709.xml"/><Relationship Id="rId6" Type="http://schemas.openxmlformats.org/officeDocument/2006/relationships/slideLayout" Target="../slideLayouts/slideLayout710.xml"/><Relationship Id="rId7" Type="http://schemas.openxmlformats.org/officeDocument/2006/relationships/slideLayout" Target="../slideLayouts/slideLayout711.xml"/><Relationship Id="rId8" Type="http://schemas.openxmlformats.org/officeDocument/2006/relationships/slideLayout" Target="../slideLayouts/slideLayout712.xml"/><Relationship Id="rId9" Type="http://schemas.openxmlformats.org/officeDocument/2006/relationships/slideLayout" Target="../slideLayouts/slideLayout713.xml"/><Relationship Id="rId10" Type="http://schemas.openxmlformats.org/officeDocument/2006/relationships/slideLayout" Target="../slideLayouts/slideLayout714.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6.xml"/><Relationship Id="rId12" Type="http://schemas.openxmlformats.org/officeDocument/2006/relationships/theme" Target="../theme/theme66.xml"/><Relationship Id="rId1" Type="http://schemas.openxmlformats.org/officeDocument/2006/relationships/slideLayout" Target="../slideLayouts/slideLayout716.xml"/><Relationship Id="rId2" Type="http://schemas.openxmlformats.org/officeDocument/2006/relationships/slideLayout" Target="../slideLayouts/slideLayout717.xml"/><Relationship Id="rId3" Type="http://schemas.openxmlformats.org/officeDocument/2006/relationships/slideLayout" Target="../slideLayouts/slideLayout718.xml"/><Relationship Id="rId4" Type="http://schemas.openxmlformats.org/officeDocument/2006/relationships/slideLayout" Target="../slideLayouts/slideLayout719.xml"/><Relationship Id="rId5" Type="http://schemas.openxmlformats.org/officeDocument/2006/relationships/slideLayout" Target="../slideLayouts/slideLayout720.xml"/><Relationship Id="rId6" Type="http://schemas.openxmlformats.org/officeDocument/2006/relationships/slideLayout" Target="../slideLayouts/slideLayout721.xml"/><Relationship Id="rId7" Type="http://schemas.openxmlformats.org/officeDocument/2006/relationships/slideLayout" Target="../slideLayouts/slideLayout722.xml"/><Relationship Id="rId8" Type="http://schemas.openxmlformats.org/officeDocument/2006/relationships/slideLayout" Target="../slideLayouts/slideLayout723.xml"/><Relationship Id="rId9" Type="http://schemas.openxmlformats.org/officeDocument/2006/relationships/slideLayout" Target="../slideLayouts/slideLayout724.xml"/><Relationship Id="rId10" Type="http://schemas.openxmlformats.org/officeDocument/2006/relationships/slideLayout" Target="../slideLayouts/slideLayout725.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7.xml"/><Relationship Id="rId12" Type="http://schemas.openxmlformats.org/officeDocument/2006/relationships/theme" Target="../theme/theme67.xml"/><Relationship Id="rId13" Type="http://schemas.openxmlformats.org/officeDocument/2006/relationships/image" Target="../media/image5.png"/><Relationship Id="rId1" Type="http://schemas.openxmlformats.org/officeDocument/2006/relationships/slideLayout" Target="../slideLayouts/slideLayout727.xml"/><Relationship Id="rId2" Type="http://schemas.openxmlformats.org/officeDocument/2006/relationships/slideLayout" Target="../slideLayouts/slideLayout728.xml"/><Relationship Id="rId3" Type="http://schemas.openxmlformats.org/officeDocument/2006/relationships/slideLayout" Target="../slideLayouts/slideLayout729.xml"/><Relationship Id="rId4" Type="http://schemas.openxmlformats.org/officeDocument/2006/relationships/slideLayout" Target="../slideLayouts/slideLayout730.xml"/><Relationship Id="rId5" Type="http://schemas.openxmlformats.org/officeDocument/2006/relationships/slideLayout" Target="../slideLayouts/slideLayout731.xml"/><Relationship Id="rId6" Type="http://schemas.openxmlformats.org/officeDocument/2006/relationships/slideLayout" Target="../slideLayouts/slideLayout732.xml"/><Relationship Id="rId7" Type="http://schemas.openxmlformats.org/officeDocument/2006/relationships/slideLayout" Target="../slideLayouts/slideLayout733.xml"/><Relationship Id="rId8" Type="http://schemas.openxmlformats.org/officeDocument/2006/relationships/slideLayout" Target="../slideLayouts/slideLayout734.xml"/><Relationship Id="rId9" Type="http://schemas.openxmlformats.org/officeDocument/2006/relationships/slideLayout" Target="../slideLayouts/slideLayout735.xml"/><Relationship Id="rId10" Type="http://schemas.openxmlformats.org/officeDocument/2006/relationships/slideLayout" Target="../slideLayouts/slideLayout736.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8.xml"/><Relationship Id="rId12" Type="http://schemas.openxmlformats.org/officeDocument/2006/relationships/theme" Target="../theme/theme68.xml"/><Relationship Id="rId13" Type="http://schemas.openxmlformats.org/officeDocument/2006/relationships/image" Target="../media/image5.png"/><Relationship Id="rId1" Type="http://schemas.openxmlformats.org/officeDocument/2006/relationships/slideLayout" Target="../slideLayouts/slideLayout738.xml"/><Relationship Id="rId2" Type="http://schemas.openxmlformats.org/officeDocument/2006/relationships/slideLayout" Target="../slideLayouts/slideLayout739.xml"/><Relationship Id="rId3" Type="http://schemas.openxmlformats.org/officeDocument/2006/relationships/slideLayout" Target="../slideLayouts/slideLayout740.xml"/><Relationship Id="rId4" Type="http://schemas.openxmlformats.org/officeDocument/2006/relationships/slideLayout" Target="../slideLayouts/slideLayout741.xml"/><Relationship Id="rId5" Type="http://schemas.openxmlformats.org/officeDocument/2006/relationships/slideLayout" Target="../slideLayouts/slideLayout742.xml"/><Relationship Id="rId6" Type="http://schemas.openxmlformats.org/officeDocument/2006/relationships/slideLayout" Target="../slideLayouts/slideLayout743.xml"/><Relationship Id="rId7" Type="http://schemas.openxmlformats.org/officeDocument/2006/relationships/slideLayout" Target="../slideLayouts/slideLayout744.xml"/><Relationship Id="rId8" Type="http://schemas.openxmlformats.org/officeDocument/2006/relationships/slideLayout" Target="../slideLayouts/slideLayout745.xml"/><Relationship Id="rId9" Type="http://schemas.openxmlformats.org/officeDocument/2006/relationships/slideLayout" Target="../slideLayouts/slideLayout746.xml"/><Relationship Id="rId10" Type="http://schemas.openxmlformats.org/officeDocument/2006/relationships/slideLayout" Target="../slideLayouts/slideLayout747.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9.xml"/><Relationship Id="rId12" Type="http://schemas.openxmlformats.org/officeDocument/2006/relationships/theme" Target="../theme/theme69.xml"/><Relationship Id="rId13" Type="http://schemas.openxmlformats.org/officeDocument/2006/relationships/image" Target="../media/image2.png"/><Relationship Id="rId1" Type="http://schemas.openxmlformats.org/officeDocument/2006/relationships/slideLayout" Target="../slideLayouts/slideLayout749.xml"/><Relationship Id="rId2" Type="http://schemas.openxmlformats.org/officeDocument/2006/relationships/slideLayout" Target="../slideLayouts/slideLayout750.xml"/><Relationship Id="rId3" Type="http://schemas.openxmlformats.org/officeDocument/2006/relationships/slideLayout" Target="../slideLayouts/slideLayout751.xml"/><Relationship Id="rId4" Type="http://schemas.openxmlformats.org/officeDocument/2006/relationships/slideLayout" Target="../slideLayouts/slideLayout752.xml"/><Relationship Id="rId5" Type="http://schemas.openxmlformats.org/officeDocument/2006/relationships/slideLayout" Target="../slideLayouts/slideLayout753.xml"/><Relationship Id="rId6" Type="http://schemas.openxmlformats.org/officeDocument/2006/relationships/slideLayout" Target="../slideLayouts/slideLayout754.xml"/><Relationship Id="rId7" Type="http://schemas.openxmlformats.org/officeDocument/2006/relationships/slideLayout" Target="../slideLayouts/slideLayout755.xml"/><Relationship Id="rId8" Type="http://schemas.openxmlformats.org/officeDocument/2006/relationships/slideLayout" Target="../slideLayouts/slideLayout756.xml"/><Relationship Id="rId9" Type="http://schemas.openxmlformats.org/officeDocument/2006/relationships/slideLayout" Target="../slideLayouts/slideLayout757.xml"/><Relationship Id="rId10" Type="http://schemas.openxmlformats.org/officeDocument/2006/relationships/slideLayout" Target="../slideLayouts/slideLayout7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5.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70.xml"/><Relationship Id="rId12" Type="http://schemas.openxmlformats.org/officeDocument/2006/relationships/theme" Target="../theme/theme70.xml"/><Relationship Id="rId13" Type="http://schemas.openxmlformats.org/officeDocument/2006/relationships/image" Target="../media/image5.png"/><Relationship Id="rId1" Type="http://schemas.openxmlformats.org/officeDocument/2006/relationships/slideLayout" Target="../slideLayouts/slideLayout760.xml"/><Relationship Id="rId2" Type="http://schemas.openxmlformats.org/officeDocument/2006/relationships/slideLayout" Target="../slideLayouts/slideLayout761.xml"/><Relationship Id="rId3" Type="http://schemas.openxmlformats.org/officeDocument/2006/relationships/slideLayout" Target="../slideLayouts/slideLayout762.xml"/><Relationship Id="rId4" Type="http://schemas.openxmlformats.org/officeDocument/2006/relationships/slideLayout" Target="../slideLayouts/slideLayout763.xml"/><Relationship Id="rId5" Type="http://schemas.openxmlformats.org/officeDocument/2006/relationships/slideLayout" Target="../slideLayouts/slideLayout764.xml"/><Relationship Id="rId6" Type="http://schemas.openxmlformats.org/officeDocument/2006/relationships/slideLayout" Target="../slideLayouts/slideLayout765.xml"/><Relationship Id="rId7" Type="http://schemas.openxmlformats.org/officeDocument/2006/relationships/slideLayout" Target="../slideLayouts/slideLayout766.xml"/><Relationship Id="rId8" Type="http://schemas.openxmlformats.org/officeDocument/2006/relationships/slideLayout" Target="../slideLayouts/slideLayout767.xml"/><Relationship Id="rId9" Type="http://schemas.openxmlformats.org/officeDocument/2006/relationships/slideLayout" Target="../slideLayouts/slideLayout768.xml"/><Relationship Id="rId10" Type="http://schemas.openxmlformats.org/officeDocument/2006/relationships/slideLayout" Target="../slideLayouts/slideLayout769.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81.xml"/><Relationship Id="rId12" Type="http://schemas.openxmlformats.org/officeDocument/2006/relationships/theme" Target="../theme/theme71.xml"/><Relationship Id="rId13" Type="http://schemas.openxmlformats.org/officeDocument/2006/relationships/image" Target="../media/image2.png"/><Relationship Id="rId1" Type="http://schemas.openxmlformats.org/officeDocument/2006/relationships/slideLayout" Target="../slideLayouts/slideLayout771.xml"/><Relationship Id="rId2" Type="http://schemas.openxmlformats.org/officeDocument/2006/relationships/slideLayout" Target="../slideLayouts/slideLayout772.xml"/><Relationship Id="rId3" Type="http://schemas.openxmlformats.org/officeDocument/2006/relationships/slideLayout" Target="../slideLayouts/slideLayout773.xml"/><Relationship Id="rId4" Type="http://schemas.openxmlformats.org/officeDocument/2006/relationships/slideLayout" Target="../slideLayouts/slideLayout774.xml"/><Relationship Id="rId5" Type="http://schemas.openxmlformats.org/officeDocument/2006/relationships/slideLayout" Target="../slideLayouts/slideLayout775.xml"/><Relationship Id="rId6" Type="http://schemas.openxmlformats.org/officeDocument/2006/relationships/slideLayout" Target="../slideLayouts/slideLayout776.xml"/><Relationship Id="rId7" Type="http://schemas.openxmlformats.org/officeDocument/2006/relationships/slideLayout" Target="../slideLayouts/slideLayout777.xml"/><Relationship Id="rId8" Type="http://schemas.openxmlformats.org/officeDocument/2006/relationships/slideLayout" Target="../slideLayouts/slideLayout778.xml"/><Relationship Id="rId9" Type="http://schemas.openxmlformats.org/officeDocument/2006/relationships/slideLayout" Target="../slideLayouts/slideLayout779.xml"/><Relationship Id="rId10" Type="http://schemas.openxmlformats.org/officeDocument/2006/relationships/slideLayout" Target="../slideLayouts/slideLayout780.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92.xml"/><Relationship Id="rId12" Type="http://schemas.openxmlformats.org/officeDocument/2006/relationships/theme" Target="../theme/theme72.xml"/><Relationship Id="rId1" Type="http://schemas.openxmlformats.org/officeDocument/2006/relationships/slideLayout" Target="../slideLayouts/slideLayout782.xml"/><Relationship Id="rId2" Type="http://schemas.openxmlformats.org/officeDocument/2006/relationships/slideLayout" Target="../slideLayouts/slideLayout783.xml"/><Relationship Id="rId3" Type="http://schemas.openxmlformats.org/officeDocument/2006/relationships/slideLayout" Target="../slideLayouts/slideLayout784.xml"/><Relationship Id="rId4" Type="http://schemas.openxmlformats.org/officeDocument/2006/relationships/slideLayout" Target="../slideLayouts/slideLayout785.xml"/><Relationship Id="rId5" Type="http://schemas.openxmlformats.org/officeDocument/2006/relationships/slideLayout" Target="../slideLayouts/slideLayout786.xml"/><Relationship Id="rId6" Type="http://schemas.openxmlformats.org/officeDocument/2006/relationships/slideLayout" Target="../slideLayouts/slideLayout787.xml"/><Relationship Id="rId7" Type="http://schemas.openxmlformats.org/officeDocument/2006/relationships/slideLayout" Target="../slideLayouts/slideLayout788.xml"/><Relationship Id="rId8" Type="http://schemas.openxmlformats.org/officeDocument/2006/relationships/slideLayout" Target="../slideLayouts/slideLayout789.xml"/><Relationship Id="rId9" Type="http://schemas.openxmlformats.org/officeDocument/2006/relationships/slideLayout" Target="../slideLayouts/slideLayout790.xml"/><Relationship Id="rId10" Type="http://schemas.openxmlformats.org/officeDocument/2006/relationships/slideLayout" Target="../slideLayouts/slideLayout791.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03.xml"/><Relationship Id="rId12" Type="http://schemas.openxmlformats.org/officeDocument/2006/relationships/theme" Target="../theme/theme73.xml"/><Relationship Id="rId1" Type="http://schemas.openxmlformats.org/officeDocument/2006/relationships/slideLayout" Target="../slideLayouts/slideLayout793.xml"/><Relationship Id="rId2" Type="http://schemas.openxmlformats.org/officeDocument/2006/relationships/slideLayout" Target="../slideLayouts/slideLayout794.xml"/><Relationship Id="rId3" Type="http://schemas.openxmlformats.org/officeDocument/2006/relationships/slideLayout" Target="../slideLayouts/slideLayout795.xml"/><Relationship Id="rId4" Type="http://schemas.openxmlformats.org/officeDocument/2006/relationships/slideLayout" Target="../slideLayouts/slideLayout796.xml"/><Relationship Id="rId5" Type="http://schemas.openxmlformats.org/officeDocument/2006/relationships/slideLayout" Target="../slideLayouts/slideLayout797.xml"/><Relationship Id="rId6" Type="http://schemas.openxmlformats.org/officeDocument/2006/relationships/slideLayout" Target="../slideLayouts/slideLayout798.xml"/><Relationship Id="rId7" Type="http://schemas.openxmlformats.org/officeDocument/2006/relationships/slideLayout" Target="../slideLayouts/slideLayout799.xml"/><Relationship Id="rId8" Type="http://schemas.openxmlformats.org/officeDocument/2006/relationships/slideLayout" Target="../slideLayouts/slideLayout800.xml"/><Relationship Id="rId9" Type="http://schemas.openxmlformats.org/officeDocument/2006/relationships/slideLayout" Target="../slideLayouts/slideLayout801.xml"/><Relationship Id="rId10" Type="http://schemas.openxmlformats.org/officeDocument/2006/relationships/slideLayout" Target="../slideLayouts/slideLayout802.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theme" Target="../theme/theme74.xml"/><Relationship Id="rId13" Type="http://schemas.openxmlformats.org/officeDocument/2006/relationships/image" Target="../media/image5.png"/><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825.xml"/><Relationship Id="rId12" Type="http://schemas.openxmlformats.org/officeDocument/2006/relationships/theme" Target="../theme/theme75.xml"/><Relationship Id="rId13" Type="http://schemas.openxmlformats.org/officeDocument/2006/relationships/image" Target="../media/image16.png"/><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9" Type="http://schemas.openxmlformats.org/officeDocument/2006/relationships/slideLayout" Target="../slideLayouts/slideLayout823.xml"/><Relationship Id="rId10" Type="http://schemas.openxmlformats.org/officeDocument/2006/relationships/slideLayout" Target="../slideLayouts/slideLayout824.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836.xml"/><Relationship Id="rId12" Type="http://schemas.openxmlformats.org/officeDocument/2006/relationships/theme" Target="../theme/theme76.xml"/><Relationship Id="rId13" Type="http://schemas.openxmlformats.org/officeDocument/2006/relationships/image" Target="../media/image17.png"/><Relationship Id="rId1" Type="http://schemas.openxmlformats.org/officeDocument/2006/relationships/slideLayout" Target="../slideLayouts/slideLayout826.xml"/><Relationship Id="rId2" Type="http://schemas.openxmlformats.org/officeDocument/2006/relationships/slideLayout" Target="../slideLayouts/slideLayout827.xml"/><Relationship Id="rId3" Type="http://schemas.openxmlformats.org/officeDocument/2006/relationships/slideLayout" Target="../slideLayouts/slideLayout828.xml"/><Relationship Id="rId4" Type="http://schemas.openxmlformats.org/officeDocument/2006/relationships/slideLayout" Target="../slideLayouts/slideLayout829.xml"/><Relationship Id="rId5" Type="http://schemas.openxmlformats.org/officeDocument/2006/relationships/slideLayout" Target="../slideLayouts/slideLayout830.xml"/><Relationship Id="rId6" Type="http://schemas.openxmlformats.org/officeDocument/2006/relationships/slideLayout" Target="../slideLayouts/slideLayout831.xml"/><Relationship Id="rId7" Type="http://schemas.openxmlformats.org/officeDocument/2006/relationships/slideLayout" Target="../slideLayouts/slideLayout832.xml"/><Relationship Id="rId8" Type="http://schemas.openxmlformats.org/officeDocument/2006/relationships/slideLayout" Target="../slideLayouts/slideLayout833.xml"/><Relationship Id="rId9" Type="http://schemas.openxmlformats.org/officeDocument/2006/relationships/slideLayout" Target="../slideLayouts/slideLayout834.xml"/><Relationship Id="rId10" Type="http://schemas.openxmlformats.org/officeDocument/2006/relationships/slideLayout" Target="../slideLayouts/slideLayout835.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47.xml"/><Relationship Id="rId12" Type="http://schemas.openxmlformats.org/officeDocument/2006/relationships/theme" Target="../theme/theme77.xml"/><Relationship Id="rId1" Type="http://schemas.openxmlformats.org/officeDocument/2006/relationships/slideLayout" Target="../slideLayouts/slideLayout837.xml"/><Relationship Id="rId2" Type="http://schemas.openxmlformats.org/officeDocument/2006/relationships/slideLayout" Target="../slideLayouts/slideLayout838.xml"/><Relationship Id="rId3" Type="http://schemas.openxmlformats.org/officeDocument/2006/relationships/slideLayout" Target="../slideLayouts/slideLayout839.xml"/><Relationship Id="rId4" Type="http://schemas.openxmlformats.org/officeDocument/2006/relationships/slideLayout" Target="../slideLayouts/slideLayout840.xml"/><Relationship Id="rId5" Type="http://schemas.openxmlformats.org/officeDocument/2006/relationships/slideLayout" Target="../slideLayouts/slideLayout841.xml"/><Relationship Id="rId6" Type="http://schemas.openxmlformats.org/officeDocument/2006/relationships/slideLayout" Target="../slideLayouts/slideLayout842.xml"/><Relationship Id="rId7" Type="http://schemas.openxmlformats.org/officeDocument/2006/relationships/slideLayout" Target="../slideLayouts/slideLayout843.xml"/><Relationship Id="rId8" Type="http://schemas.openxmlformats.org/officeDocument/2006/relationships/slideLayout" Target="../slideLayouts/slideLayout844.xml"/><Relationship Id="rId9" Type="http://schemas.openxmlformats.org/officeDocument/2006/relationships/slideLayout" Target="../slideLayouts/slideLayout845.xml"/><Relationship Id="rId10" Type="http://schemas.openxmlformats.org/officeDocument/2006/relationships/slideLayout" Target="../slideLayouts/slideLayout846.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58.xml"/><Relationship Id="rId12" Type="http://schemas.openxmlformats.org/officeDocument/2006/relationships/theme" Target="../theme/theme78.xml"/><Relationship Id="rId1" Type="http://schemas.openxmlformats.org/officeDocument/2006/relationships/slideLayout" Target="../slideLayouts/slideLayout848.xml"/><Relationship Id="rId2" Type="http://schemas.openxmlformats.org/officeDocument/2006/relationships/slideLayout" Target="../slideLayouts/slideLayout849.xml"/><Relationship Id="rId3" Type="http://schemas.openxmlformats.org/officeDocument/2006/relationships/slideLayout" Target="../slideLayouts/slideLayout850.xml"/><Relationship Id="rId4" Type="http://schemas.openxmlformats.org/officeDocument/2006/relationships/slideLayout" Target="../slideLayouts/slideLayout851.xml"/><Relationship Id="rId5" Type="http://schemas.openxmlformats.org/officeDocument/2006/relationships/slideLayout" Target="../slideLayouts/slideLayout852.xml"/><Relationship Id="rId6" Type="http://schemas.openxmlformats.org/officeDocument/2006/relationships/slideLayout" Target="../slideLayouts/slideLayout853.xml"/><Relationship Id="rId7" Type="http://schemas.openxmlformats.org/officeDocument/2006/relationships/slideLayout" Target="../slideLayouts/slideLayout854.xml"/><Relationship Id="rId8" Type="http://schemas.openxmlformats.org/officeDocument/2006/relationships/slideLayout" Target="../slideLayouts/slideLayout855.xml"/><Relationship Id="rId9" Type="http://schemas.openxmlformats.org/officeDocument/2006/relationships/slideLayout" Target="../slideLayouts/slideLayout856.xml"/><Relationship Id="rId10" Type="http://schemas.openxmlformats.org/officeDocument/2006/relationships/slideLayout" Target="../slideLayouts/slideLayout857.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69.xml"/><Relationship Id="rId12" Type="http://schemas.openxmlformats.org/officeDocument/2006/relationships/theme" Target="../theme/theme79.xml"/><Relationship Id="rId13" Type="http://schemas.openxmlformats.org/officeDocument/2006/relationships/image" Target="../media/image5.png"/><Relationship Id="rId1" Type="http://schemas.openxmlformats.org/officeDocument/2006/relationships/slideLayout" Target="../slideLayouts/slideLayout859.xml"/><Relationship Id="rId2" Type="http://schemas.openxmlformats.org/officeDocument/2006/relationships/slideLayout" Target="../slideLayouts/slideLayout860.xml"/><Relationship Id="rId3" Type="http://schemas.openxmlformats.org/officeDocument/2006/relationships/slideLayout" Target="../slideLayouts/slideLayout861.xml"/><Relationship Id="rId4" Type="http://schemas.openxmlformats.org/officeDocument/2006/relationships/slideLayout" Target="../slideLayouts/slideLayout862.xml"/><Relationship Id="rId5" Type="http://schemas.openxmlformats.org/officeDocument/2006/relationships/slideLayout" Target="../slideLayouts/slideLayout863.xml"/><Relationship Id="rId6" Type="http://schemas.openxmlformats.org/officeDocument/2006/relationships/slideLayout" Target="../slideLayouts/slideLayout864.xml"/><Relationship Id="rId7" Type="http://schemas.openxmlformats.org/officeDocument/2006/relationships/slideLayout" Target="../slideLayouts/slideLayout865.xml"/><Relationship Id="rId8" Type="http://schemas.openxmlformats.org/officeDocument/2006/relationships/slideLayout" Target="../slideLayouts/slideLayout866.xml"/><Relationship Id="rId9" Type="http://schemas.openxmlformats.org/officeDocument/2006/relationships/slideLayout" Target="../slideLayouts/slideLayout867.xml"/><Relationship Id="rId10" Type="http://schemas.openxmlformats.org/officeDocument/2006/relationships/slideLayout" Target="../slideLayouts/slideLayout86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80.xml"/><Relationship Id="rId12" Type="http://schemas.openxmlformats.org/officeDocument/2006/relationships/theme" Target="../theme/theme80.xml"/><Relationship Id="rId13" Type="http://schemas.openxmlformats.org/officeDocument/2006/relationships/image" Target="../media/image5.png"/><Relationship Id="rId1" Type="http://schemas.openxmlformats.org/officeDocument/2006/relationships/slideLayout" Target="../slideLayouts/slideLayout870.xml"/><Relationship Id="rId2" Type="http://schemas.openxmlformats.org/officeDocument/2006/relationships/slideLayout" Target="../slideLayouts/slideLayout871.xml"/><Relationship Id="rId3" Type="http://schemas.openxmlformats.org/officeDocument/2006/relationships/slideLayout" Target="../slideLayouts/slideLayout872.xml"/><Relationship Id="rId4" Type="http://schemas.openxmlformats.org/officeDocument/2006/relationships/slideLayout" Target="../slideLayouts/slideLayout873.xml"/><Relationship Id="rId5" Type="http://schemas.openxmlformats.org/officeDocument/2006/relationships/slideLayout" Target="../slideLayouts/slideLayout874.xml"/><Relationship Id="rId6" Type="http://schemas.openxmlformats.org/officeDocument/2006/relationships/slideLayout" Target="../slideLayouts/slideLayout875.xml"/><Relationship Id="rId7" Type="http://schemas.openxmlformats.org/officeDocument/2006/relationships/slideLayout" Target="../slideLayouts/slideLayout876.xml"/><Relationship Id="rId8" Type="http://schemas.openxmlformats.org/officeDocument/2006/relationships/slideLayout" Target="../slideLayouts/slideLayout877.xml"/><Relationship Id="rId9" Type="http://schemas.openxmlformats.org/officeDocument/2006/relationships/slideLayout" Target="../slideLayouts/slideLayout878.xml"/><Relationship Id="rId10" Type="http://schemas.openxmlformats.org/officeDocument/2006/relationships/slideLayout" Target="../slideLayouts/slideLayout879.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91.xml"/><Relationship Id="rId12" Type="http://schemas.openxmlformats.org/officeDocument/2006/relationships/theme" Target="../theme/theme81.xml"/><Relationship Id="rId13" Type="http://schemas.openxmlformats.org/officeDocument/2006/relationships/image" Target="../media/image15.png"/><Relationship Id="rId1" Type="http://schemas.openxmlformats.org/officeDocument/2006/relationships/slideLayout" Target="../slideLayouts/slideLayout881.xml"/><Relationship Id="rId2" Type="http://schemas.openxmlformats.org/officeDocument/2006/relationships/slideLayout" Target="../slideLayouts/slideLayout882.xml"/><Relationship Id="rId3" Type="http://schemas.openxmlformats.org/officeDocument/2006/relationships/slideLayout" Target="../slideLayouts/slideLayout883.xml"/><Relationship Id="rId4" Type="http://schemas.openxmlformats.org/officeDocument/2006/relationships/slideLayout" Target="../slideLayouts/slideLayout884.xml"/><Relationship Id="rId5" Type="http://schemas.openxmlformats.org/officeDocument/2006/relationships/slideLayout" Target="../slideLayouts/slideLayout885.xml"/><Relationship Id="rId6" Type="http://schemas.openxmlformats.org/officeDocument/2006/relationships/slideLayout" Target="../slideLayouts/slideLayout886.xml"/><Relationship Id="rId7" Type="http://schemas.openxmlformats.org/officeDocument/2006/relationships/slideLayout" Target="../slideLayouts/slideLayout887.xml"/><Relationship Id="rId8" Type="http://schemas.openxmlformats.org/officeDocument/2006/relationships/slideLayout" Target="../slideLayouts/slideLayout888.xml"/><Relationship Id="rId9" Type="http://schemas.openxmlformats.org/officeDocument/2006/relationships/slideLayout" Target="../slideLayouts/slideLayout889.xml"/><Relationship Id="rId10" Type="http://schemas.openxmlformats.org/officeDocument/2006/relationships/slideLayout" Target="../slideLayouts/slideLayout890.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902.xml"/><Relationship Id="rId12" Type="http://schemas.openxmlformats.org/officeDocument/2006/relationships/theme" Target="../theme/theme82.xml"/><Relationship Id="rId13" Type="http://schemas.openxmlformats.org/officeDocument/2006/relationships/image" Target="../media/image5.png"/><Relationship Id="rId1" Type="http://schemas.openxmlformats.org/officeDocument/2006/relationships/slideLayout" Target="../slideLayouts/slideLayout892.xml"/><Relationship Id="rId2" Type="http://schemas.openxmlformats.org/officeDocument/2006/relationships/slideLayout" Target="../slideLayouts/slideLayout893.xml"/><Relationship Id="rId3" Type="http://schemas.openxmlformats.org/officeDocument/2006/relationships/slideLayout" Target="../slideLayouts/slideLayout894.xml"/><Relationship Id="rId4" Type="http://schemas.openxmlformats.org/officeDocument/2006/relationships/slideLayout" Target="../slideLayouts/slideLayout895.xml"/><Relationship Id="rId5" Type="http://schemas.openxmlformats.org/officeDocument/2006/relationships/slideLayout" Target="../slideLayouts/slideLayout896.xml"/><Relationship Id="rId6" Type="http://schemas.openxmlformats.org/officeDocument/2006/relationships/slideLayout" Target="../slideLayouts/slideLayout897.xml"/><Relationship Id="rId7" Type="http://schemas.openxmlformats.org/officeDocument/2006/relationships/slideLayout" Target="../slideLayouts/slideLayout898.xml"/><Relationship Id="rId8" Type="http://schemas.openxmlformats.org/officeDocument/2006/relationships/slideLayout" Target="../slideLayouts/slideLayout899.xml"/><Relationship Id="rId9" Type="http://schemas.openxmlformats.org/officeDocument/2006/relationships/slideLayout" Target="../slideLayouts/slideLayout900.xml"/><Relationship Id="rId10" Type="http://schemas.openxmlformats.org/officeDocument/2006/relationships/slideLayout" Target="../slideLayouts/slideLayout901.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13.xml"/><Relationship Id="rId12" Type="http://schemas.openxmlformats.org/officeDocument/2006/relationships/theme" Target="../theme/theme83.xml"/><Relationship Id="rId1" Type="http://schemas.openxmlformats.org/officeDocument/2006/relationships/slideLayout" Target="../slideLayouts/slideLayout903.xml"/><Relationship Id="rId2" Type="http://schemas.openxmlformats.org/officeDocument/2006/relationships/slideLayout" Target="../slideLayouts/slideLayout904.xml"/><Relationship Id="rId3" Type="http://schemas.openxmlformats.org/officeDocument/2006/relationships/slideLayout" Target="../slideLayouts/slideLayout905.xml"/><Relationship Id="rId4" Type="http://schemas.openxmlformats.org/officeDocument/2006/relationships/slideLayout" Target="../slideLayouts/slideLayout906.xml"/><Relationship Id="rId5" Type="http://schemas.openxmlformats.org/officeDocument/2006/relationships/slideLayout" Target="../slideLayouts/slideLayout907.xml"/><Relationship Id="rId6" Type="http://schemas.openxmlformats.org/officeDocument/2006/relationships/slideLayout" Target="../slideLayouts/slideLayout908.xml"/><Relationship Id="rId7" Type="http://schemas.openxmlformats.org/officeDocument/2006/relationships/slideLayout" Target="../slideLayouts/slideLayout909.xml"/><Relationship Id="rId8" Type="http://schemas.openxmlformats.org/officeDocument/2006/relationships/slideLayout" Target="../slideLayouts/slideLayout910.xml"/><Relationship Id="rId9" Type="http://schemas.openxmlformats.org/officeDocument/2006/relationships/slideLayout" Target="../slideLayouts/slideLayout911.xml"/><Relationship Id="rId10" Type="http://schemas.openxmlformats.org/officeDocument/2006/relationships/slideLayout" Target="../slideLayouts/slideLayout912.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924.xml"/><Relationship Id="rId12" Type="http://schemas.openxmlformats.org/officeDocument/2006/relationships/theme" Target="../theme/theme84.xml"/><Relationship Id="rId13" Type="http://schemas.openxmlformats.org/officeDocument/2006/relationships/image" Target="../media/image18.png"/><Relationship Id="rId1" Type="http://schemas.openxmlformats.org/officeDocument/2006/relationships/slideLayout" Target="../slideLayouts/slideLayout914.xml"/><Relationship Id="rId2" Type="http://schemas.openxmlformats.org/officeDocument/2006/relationships/slideLayout" Target="../slideLayouts/slideLayout915.xml"/><Relationship Id="rId3" Type="http://schemas.openxmlformats.org/officeDocument/2006/relationships/slideLayout" Target="../slideLayouts/slideLayout916.xml"/><Relationship Id="rId4" Type="http://schemas.openxmlformats.org/officeDocument/2006/relationships/slideLayout" Target="../slideLayouts/slideLayout917.xml"/><Relationship Id="rId5" Type="http://schemas.openxmlformats.org/officeDocument/2006/relationships/slideLayout" Target="../slideLayouts/slideLayout918.xml"/><Relationship Id="rId6" Type="http://schemas.openxmlformats.org/officeDocument/2006/relationships/slideLayout" Target="../slideLayouts/slideLayout919.xml"/><Relationship Id="rId7" Type="http://schemas.openxmlformats.org/officeDocument/2006/relationships/slideLayout" Target="../slideLayouts/slideLayout920.xml"/><Relationship Id="rId8" Type="http://schemas.openxmlformats.org/officeDocument/2006/relationships/slideLayout" Target="../slideLayouts/slideLayout921.xml"/><Relationship Id="rId9" Type="http://schemas.openxmlformats.org/officeDocument/2006/relationships/slideLayout" Target="../slideLayouts/slideLayout922.xml"/><Relationship Id="rId10" Type="http://schemas.openxmlformats.org/officeDocument/2006/relationships/slideLayout" Target="../slideLayouts/slideLayout923.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935.xml"/><Relationship Id="rId12" Type="http://schemas.openxmlformats.org/officeDocument/2006/relationships/theme" Target="../theme/theme85.xml"/><Relationship Id="rId13" Type="http://schemas.openxmlformats.org/officeDocument/2006/relationships/image" Target="../media/image3.png"/><Relationship Id="rId1" Type="http://schemas.openxmlformats.org/officeDocument/2006/relationships/slideLayout" Target="../slideLayouts/slideLayout925.xml"/><Relationship Id="rId2" Type="http://schemas.openxmlformats.org/officeDocument/2006/relationships/slideLayout" Target="../slideLayouts/slideLayout926.xml"/><Relationship Id="rId3" Type="http://schemas.openxmlformats.org/officeDocument/2006/relationships/slideLayout" Target="../slideLayouts/slideLayout927.xml"/><Relationship Id="rId4" Type="http://schemas.openxmlformats.org/officeDocument/2006/relationships/slideLayout" Target="../slideLayouts/slideLayout928.xml"/><Relationship Id="rId5" Type="http://schemas.openxmlformats.org/officeDocument/2006/relationships/slideLayout" Target="../slideLayouts/slideLayout929.xml"/><Relationship Id="rId6" Type="http://schemas.openxmlformats.org/officeDocument/2006/relationships/slideLayout" Target="../slideLayouts/slideLayout930.xml"/><Relationship Id="rId7" Type="http://schemas.openxmlformats.org/officeDocument/2006/relationships/slideLayout" Target="../slideLayouts/slideLayout931.xml"/><Relationship Id="rId8" Type="http://schemas.openxmlformats.org/officeDocument/2006/relationships/slideLayout" Target="../slideLayouts/slideLayout932.xml"/><Relationship Id="rId9" Type="http://schemas.openxmlformats.org/officeDocument/2006/relationships/slideLayout" Target="../slideLayouts/slideLayout933.xml"/><Relationship Id="rId10" Type="http://schemas.openxmlformats.org/officeDocument/2006/relationships/slideLayout" Target="../slideLayouts/slideLayout934.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46.xml"/><Relationship Id="rId12" Type="http://schemas.openxmlformats.org/officeDocument/2006/relationships/theme" Target="../theme/theme86.xml"/><Relationship Id="rId1" Type="http://schemas.openxmlformats.org/officeDocument/2006/relationships/slideLayout" Target="../slideLayouts/slideLayout936.xml"/><Relationship Id="rId2" Type="http://schemas.openxmlformats.org/officeDocument/2006/relationships/slideLayout" Target="../slideLayouts/slideLayout937.xml"/><Relationship Id="rId3" Type="http://schemas.openxmlformats.org/officeDocument/2006/relationships/slideLayout" Target="../slideLayouts/slideLayout938.xml"/><Relationship Id="rId4" Type="http://schemas.openxmlformats.org/officeDocument/2006/relationships/slideLayout" Target="../slideLayouts/slideLayout939.xml"/><Relationship Id="rId5" Type="http://schemas.openxmlformats.org/officeDocument/2006/relationships/slideLayout" Target="../slideLayouts/slideLayout940.xml"/><Relationship Id="rId6" Type="http://schemas.openxmlformats.org/officeDocument/2006/relationships/slideLayout" Target="../slideLayouts/slideLayout941.xml"/><Relationship Id="rId7" Type="http://schemas.openxmlformats.org/officeDocument/2006/relationships/slideLayout" Target="../slideLayouts/slideLayout942.xml"/><Relationship Id="rId8" Type="http://schemas.openxmlformats.org/officeDocument/2006/relationships/slideLayout" Target="../slideLayouts/slideLayout943.xml"/><Relationship Id="rId9" Type="http://schemas.openxmlformats.org/officeDocument/2006/relationships/slideLayout" Target="../slideLayouts/slideLayout944.xml"/><Relationship Id="rId10" Type="http://schemas.openxmlformats.org/officeDocument/2006/relationships/slideLayout" Target="../slideLayouts/slideLayout945.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57.xml"/><Relationship Id="rId12" Type="http://schemas.openxmlformats.org/officeDocument/2006/relationships/theme" Target="../theme/theme87.xml"/><Relationship Id="rId1" Type="http://schemas.openxmlformats.org/officeDocument/2006/relationships/slideLayout" Target="../slideLayouts/slideLayout947.xml"/><Relationship Id="rId2" Type="http://schemas.openxmlformats.org/officeDocument/2006/relationships/slideLayout" Target="../slideLayouts/slideLayout948.xml"/><Relationship Id="rId3" Type="http://schemas.openxmlformats.org/officeDocument/2006/relationships/slideLayout" Target="../slideLayouts/slideLayout949.xml"/><Relationship Id="rId4" Type="http://schemas.openxmlformats.org/officeDocument/2006/relationships/slideLayout" Target="../slideLayouts/slideLayout950.xml"/><Relationship Id="rId5" Type="http://schemas.openxmlformats.org/officeDocument/2006/relationships/slideLayout" Target="../slideLayouts/slideLayout951.xml"/><Relationship Id="rId6" Type="http://schemas.openxmlformats.org/officeDocument/2006/relationships/slideLayout" Target="../slideLayouts/slideLayout952.xml"/><Relationship Id="rId7" Type="http://schemas.openxmlformats.org/officeDocument/2006/relationships/slideLayout" Target="../slideLayouts/slideLayout953.xml"/><Relationship Id="rId8" Type="http://schemas.openxmlformats.org/officeDocument/2006/relationships/slideLayout" Target="../slideLayouts/slideLayout954.xml"/><Relationship Id="rId9" Type="http://schemas.openxmlformats.org/officeDocument/2006/relationships/slideLayout" Target="../slideLayouts/slideLayout955.xml"/><Relationship Id="rId10" Type="http://schemas.openxmlformats.org/officeDocument/2006/relationships/slideLayout" Target="../slideLayouts/slideLayout956.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68.xml"/><Relationship Id="rId12" Type="http://schemas.openxmlformats.org/officeDocument/2006/relationships/theme" Target="../theme/theme88.xml"/><Relationship Id="rId1" Type="http://schemas.openxmlformats.org/officeDocument/2006/relationships/slideLayout" Target="../slideLayouts/slideLayout958.xml"/><Relationship Id="rId2" Type="http://schemas.openxmlformats.org/officeDocument/2006/relationships/slideLayout" Target="../slideLayouts/slideLayout959.xml"/><Relationship Id="rId3" Type="http://schemas.openxmlformats.org/officeDocument/2006/relationships/slideLayout" Target="../slideLayouts/slideLayout960.xml"/><Relationship Id="rId4" Type="http://schemas.openxmlformats.org/officeDocument/2006/relationships/slideLayout" Target="../slideLayouts/slideLayout961.xml"/><Relationship Id="rId5" Type="http://schemas.openxmlformats.org/officeDocument/2006/relationships/slideLayout" Target="../slideLayouts/slideLayout962.xml"/><Relationship Id="rId6" Type="http://schemas.openxmlformats.org/officeDocument/2006/relationships/slideLayout" Target="../slideLayouts/slideLayout963.xml"/><Relationship Id="rId7" Type="http://schemas.openxmlformats.org/officeDocument/2006/relationships/slideLayout" Target="../slideLayouts/slideLayout964.xml"/><Relationship Id="rId8" Type="http://schemas.openxmlformats.org/officeDocument/2006/relationships/slideLayout" Target="../slideLayouts/slideLayout965.xml"/><Relationship Id="rId9" Type="http://schemas.openxmlformats.org/officeDocument/2006/relationships/slideLayout" Target="../slideLayouts/slideLayout966.xml"/><Relationship Id="rId10" Type="http://schemas.openxmlformats.org/officeDocument/2006/relationships/slideLayout" Target="../slideLayouts/slideLayout967.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79.xml"/><Relationship Id="rId12" Type="http://schemas.openxmlformats.org/officeDocument/2006/relationships/theme" Target="../theme/theme89.xml"/><Relationship Id="rId1" Type="http://schemas.openxmlformats.org/officeDocument/2006/relationships/slideLayout" Target="../slideLayouts/slideLayout969.xml"/><Relationship Id="rId2" Type="http://schemas.openxmlformats.org/officeDocument/2006/relationships/slideLayout" Target="../slideLayouts/slideLayout970.xml"/><Relationship Id="rId3" Type="http://schemas.openxmlformats.org/officeDocument/2006/relationships/slideLayout" Target="../slideLayouts/slideLayout971.xml"/><Relationship Id="rId4" Type="http://schemas.openxmlformats.org/officeDocument/2006/relationships/slideLayout" Target="../slideLayouts/slideLayout972.xml"/><Relationship Id="rId5" Type="http://schemas.openxmlformats.org/officeDocument/2006/relationships/slideLayout" Target="../slideLayouts/slideLayout973.xml"/><Relationship Id="rId6" Type="http://schemas.openxmlformats.org/officeDocument/2006/relationships/slideLayout" Target="../slideLayouts/slideLayout974.xml"/><Relationship Id="rId7" Type="http://schemas.openxmlformats.org/officeDocument/2006/relationships/slideLayout" Target="../slideLayouts/slideLayout975.xml"/><Relationship Id="rId8" Type="http://schemas.openxmlformats.org/officeDocument/2006/relationships/slideLayout" Target="../slideLayouts/slideLayout976.xml"/><Relationship Id="rId9" Type="http://schemas.openxmlformats.org/officeDocument/2006/relationships/slideLayout" Target="../slideLayouts/slideLayout977.xml"/><Relationship Id="rId10" Type="http://schemas.openxmlformats.org/officeDocument/2006/relationships/slideLayout" Target="../slideLayouts/slideLayout97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6.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90.xml"/><Relationship Id="rId12" Type="http://schemas.openxmlformats.org/officeDocument/2006/relationships/theme" Target="../theme/theme90.xml"/><Relationship Id="rId1" Type="http://schemas.openxmlformats.org/officeDocument/2006/relationships/slideLayout" Target="../slideLayouts/slideLayout980.xml"/><Relationship Id="rId2" Type="http://schemas.openxmlformats.org/officeDocument/2006/relationships/slideLayout" Target="../slideLayouts/slideLayout981.xml"/><Relationship Id="rId3" Type="http://schemas.openxmlformats.org/officeDocument/2006/relationships/slideLayout" Target="../slideLayouts/slideLayout982.xml"/><Relationship Id="rId4" Type="http://schemas.openxmlformats.org/officeDocument/2006/relationships/slideLayout" Target="../slideLayouts/slideLayout983.xml"/><Relationship Id="rId5" Type="http://schemas.openxmlformats.org/officeDocument/2006/relationships/slideLayout" Target="../slideLayouts/slideLayout984.xml"/><Relationship Id="rId6" Type="http://schemas.openxmlformats.org/officeDocument/2006/relationships/slideLayout" Target="../slideLayouts/slideLayout985.xml"/><Relationship Id="rId7" Type="http://schemas.openxmlformats.org/officeDocument/2006/relationships/slideLayout" Target="../slideLayouts/slideLayout986.xml"/><Relationship Id="rId8" Type="http://schemas.openxmlformats.org/officeDocument/2006/relationships/slideLayout" Target="../slideLayouts/slideLayout987.xml"/><Relationship Id="rId9" Type="http://schemas.openxmlformats.org/officeDocument/2006/relationships/slideLayout" Target="../slideLayouts/slideLayout988.xml"/><Relationship Id="rId10" Type="http://schemas.openxmlformats.org/officeDocument/2006/relationships/slideLayout" Target="../slideLayouts/slideLayout989.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1001.xml"/><Relationship Id="rId12" Type="http://schemas.openxmlformats.org/officeDocument/2006/relationships/theme" Target="../theme/theme91.xml"/><Relationship Id="rId1" Type="http://schemas.openxmlformats.org/officeDocument/2006/relationships/slideLayout" Target="../slideLayouts/slideLayout991.xml"/><Relationship Id="rId2" Type="http://schemas.openxmlformats.org/officeDocument/2006/relationships/slideLayout" Target="../slideLayouts/slideLayout992.xml"/><Relationship Id="rId3" Type="http://schemas.openxmlformats.org/officeDocument/2006/relationships/slideLayout" Target="../slideLayouts/slideLayout993.xml"/><Relationship Id="rId4" Type="http://schemas.openxmlformats.org/officeDocument/2006/relationships/slideLayout" Target="../slideLayouts/slideLayout994.xml"/><Relationship Id="rId5" Type="http://schemas.openxmlformats.org/officeDocument/2006/relationships/slideLayout" Target="../slideLayouts/slideLayout995.xml"/><Relationship Id="rId6" Type="http://schemas.openxmlformats.org/officeDocument/2006/relationships/slideLayout" Target="../slideLayouts/slideLayout996.xml"/><Relationship Id="rId7" Type="http://schemas.openxmlformats.org/officeDocument/2006/relationships/slideLayout" Target="../slideLayouts/slideLayout997.xml"/><Relationship Id="rId8" Type="http://schemas.openxmlformats.org/officeDocument/2006/relationships/slideLayout" Target="../slideLayouts/slideLayout998.xml"/><Relationship Id="rId9" Type="http://schemas.openxmlformats.org/officeDocument/2006/relationships/slideLayout" Target="../slideLayouts/slideLayout999.xml"/><Relationship Id="rId10" Type="http://schemas.openxmlformats.org/officeDocument/2006/relationships/slideLayout" Target="../slideLayouts/slideLayout1000.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012.xml"/><Relationship Id="rId12" Type="http://schemas.openxmlformats.org/officeDocument/2006/relationships/theme" Target="../theme/theme92.xml"/><Relationship Id="rId1" Type="http://schemas.openxmlformats.org/officeDocument/2006/relationships/slideLayout" Target="../slideLayouts/slideLayout1002.xml"/><Relationship Id="rId2" Type="http://schemas.openxmlformats.org/officeDocument/2006/relationships/slideLayout" Target="../slideLayouts/slideLayout1003.xml"/><Relationship Id="rId3" Type="http://schemas.openxmlformats.org/officeDocument/2006/relationships/slideLayout" Target="../slideLayouts/slideLayout1004.xml"/><Relationship Id="rId4" Type="http://schemas.openxmlformats.org/officeDocument/2006/relationships/slideLayout" Target="../slideLayouts/slideLayout1005.xml"/><Relationship Id="rId5" Type="http://schemas.openxmlformats.org/officeDocument/2006/relationships/slideLayout" Target="../slideLayouts/slideLayout1006.xml"/><Relationship Id="rId6" Type="http://schemas.openxmlformats.org/officeDocument/2006/relationships/slideLayout" Target="../slideLayouts/slideLayout1007.xml"/><Relationship Id="rId7" Type="http://schemas.openxmlformats.org/officeDocument/2006/relationships/slideLayout" Target="../slideLayouts/slideLayout1008.xml"/><Relationship Id="rId8" Type="http://schemas.openxmlformats.org/officeDocument/2006/relationships/slideLayout" Target="../slideLayouts/slideLayout1009.xml"/><Relationship Id="rId9" Type="http://schemas.openxmlformats.org/officeDocument/2006/relationships/slideLayout" Target="../slideLayouts/slideLayout1010.xml"/><Relationship Id="rId10" Type="http://schemas.openxmlformats.org/officeDocument/2006/relationships/slideLayout" Target="../slideLayouts/slideLayout1011.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1023.xml"/><Relationship Id="rId12" Type="http://schemas.openxmlformats.org/officeDocument/2006/relationships/theme" Target="../theme/theme93.xml"/><Relationship Id="rId1" Type="http://schemas.openxmlformats.org/officeDocument/2006/relationships/slideLayout" Target="../slideLayouts/slideLayout1013.xml"/><Relationship Id="rId2" Type="http://schemas.openxmlformats.org/officeDocument/2006/relationships/slideLayout" Target="../slideLayouts/slideLayout1014.xml"/><Relationship Id="rId3" Type="http://schemas.openxmlformats.org/officeDocument/2006/relationships/slideLayout" Target="../slideLayouts/slideLayout1015.xml"/><Relationship Id="rId4" Type="http://schemas.openxmlformats.org/officeDocument/2006/relationships/slideLayout" Target="../slideLayouts/slideLayout1016.xml"/><Relationship Id="rId5" Type="http://schemas.openxmlformats.org/officeDocument/2006/relationships/slideLayout" Target="../slideLayouts/slideLayout1017.xml"/><Relationship Id="rId6" Type="http://schemas.openxmlformats.org/officeDocument/2006/relationships/slideLayout" Target="../slideLayouts/slideLayout1018.xml"/><Relationship Id="rId7" Type="http://schemas.openxmlformats.org/officeDocument/2006/relationships/slideLayout" Target="../slideLayouts/slideLayout1019.xml"/><Relationship Id="rId8" Type="http://schemas.openxmlformats.org/officeDocument/2006/relationships/slideLayout" Target="../slideLayouts/slideLayout1020.xml"/><Relationship Id="rId9" Type="http://schemas.openxmlformats.org/officeDocument/2006/relationships/slideLayout" Target="../slideLayouts/slideLayout1021.xml"/><Relationship Id="rId10" Type="http://schemas.openxmlformats.org/officeDocument/2006/relationships/slideLayout" Target="../slideLayouts/slideLayout1022.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1034.xml"/><Relationship Id="rId12" Type="http://schemas.openxmlformats.org/officeDocument/2006/relationships/theme" Target="../theme/theme94.xml"/><Relationship Id="rId1" Type="http://schemas.openxmlformats.org/officeDocument/2006/relationships/slideLayout" Target="../slideLayouts/slideLayout1024.xml"/><Relationship Id="rId2" Type="http://schemas.openxmlformats.org/officeDocument/2006/relationships/slideLayout" Target="../slideLayouts/slideLayout1025.xml"/><Relationship Id="rId3" Type="http://schemas.openxmlformats.org/officeDocument/2006/relationships/slideLayout" Target="../slideLayouts/slideLayout1026.xml"/><Relationship Id="rId4" Type="http://schemas.openxmlformats.org/officeDocument/2006/relationships/slideLayout" Target="../slideLayouts/slideLayout1027.xml"/><Relationship Id="rId5" Type="http://schemas.openxmlformats.org/officeDocument/2006/relationships/slideLayout" Target="../slideLayouts/slideLayout1028.xml"/><Relationship Id="rId6" Type="http://schemas.openxmlformats.org/officeDocument/2006/relationships/slideLayout" Target="../slideLayouts/slideLayout1029.xml"/><Relationship Id="rId7" Type="http://schemas.openxmlformats.org/officeDocument/2006/relationships/slideLayout" Target="../slideLayouts/slideLayout1030.xml"/><Relationship Id="rId8" Type="http://schemas.openxmlformats.org/officeDocument/2006/relationships/slideLayout" Target="../slideLayouts/slideLayout1031.xml"/><Relationship Id="rId9" Type="http://schemas.openxmlformats.org/officeDocument/2006/relationships/slideLayout" Target="../slideLayouts/slideLayout1032.xml"/><Relationship Id="rId10" Type="http://schemas.openxmlformats.org/officeDocument/2006/relationships/slideLayout" Target="../slideLayouts/slideLayout1033.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45.xml"/><Relationship Id="rId12" Type="http://schemas.openxmlformats.org/officeDocument/2006/relationships/theme" Target="../theme/theme95.xml"/><Relationship Id="rId1" Type="http://schemas.openxmlformats.org/officeDocument/2006/relationships/slideLayout" Target="../slideLayouts/slideLayout1035.xml"/><Relationship Id="rId2" Type="http://schemas.openxmlformats.org/officeDocument/2006/relationships/slideLayout" Target="../slideLayouts/slideLayout1036.xml"/><Relationship Id="rId3" Type="http://schemas.openxmlformats.org/officeDocument/2006/relationships/slideLayout" Target="../slideLayouts/slideLayout1037.xml"/><Relationship Id="rId4" Type="http://schemas.openxmlformats.org/officeDocument/2006/relationships/slideLayout" Target="../slideLayouts/slideLayout1038.xml"/><Relationship Id="rId5" Type="http://schemas.openxmlformats.org/officeDocument/2006/relationships/slideLayout" Target="../slideLayouts/slideLayout1039.xml"/><Relationship Id="rId6" Type="http://schemas.openxmlformats.org/officeDocument/2006/relationships/slideLayout" Target="../slideLayouts/slideLayout1040.xml"/><Relationship Id="rId7" Type="http://schemas.openxmlformats.org/officeDocument/2006/relationships/slideLayout" Target="../slideLayouts/slideLayout1041.xml"/><Relationship Id="rId8" Type="http://schemas.openxmlformats.org/officeDocument/2006/relationships/slideLayout" Target="../slideLayouts/slideLayout1042.xml"/><Relationship Id="rId9" Type="http://schemas.openxmlformats.org/officeDocument/2006/relationships/slideLayout" Target="../slideLayouts/slideLayout1043.xml"/><Relationship Id="rId10" Type="http://schemas.openxmlformats.org/officeDocument/2006/relationships/slideLayout" Target="../slideLayouts/slideLayout1044.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56.xml"/><Relationship Id="rId12" Type="http://schemas.openxmlformats.org/officeDocument/2006/relationships/theme" Target="../theme/theme96.xml"/><Relationship Id="rId1" Type="http://schemas.openxmlformats.org/officeDocument/2006/relationships/slideLayout" Target="../slideLayouts/slideLayout1046.xml"/><Relationship Id="rId2" Type="http://schemas.openxmlformats.org/officeDocument/2006/relationships/slideLayout" Target="../slideLayouts/slideLayout1047.xml"/><Relationship Id="rId3" Type="http://schemas.openxmlformats.org/officeDocument/2006/relationships/slideLayout" Target="../slideLayouts/slideLayout1048.xml"/><Relationship Id="rId4" Type="http://schemas.openxmlformats.org/officeDocument/2006/relationships/slideLayout" Target="../slideLayouts/slideLayout1049.xml"/><Relationship Id="rId5" Type="http://schemas.openxmlformats.org/officeDocument/2006/relationships/slideLayout" Target="../slideLayouts/slideLayout1050.xml"/><Relationship Id="rId6" Type="http://schemas.openxmlformats.org/officeDocument/2006/relationships/slideLayout" Target="../slideLayouts/slideLayout1051.xml"/><Relationship Id="rId7" Type="http://schemas.openxmlformats.org/officeDocument/2006/relationships/slideLayout" Target="../slideLayouts/slideLayout1052.xml"/><Relationship Id="rId8" Type="http://schemas.openxmlformats.org/officeDocument/2006/relationships/slideLayout" Target="../slideLayouts/slideLayout1053.xml"/><Relationship Id="rId9" Type="http://schemas.openxmlformats.org/officeDocument/2006/relationships/slideLayout" Target="../slideLayouts/slideLayout1054.xml"/><Relationship Id="rId10" Type="http://schemas.openxmlformats.org/officeDocument/2006/relationships/slideLayout" Target="../slideLayouts/slideLayout1055.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67.xml"/><Relationship Id="rId12" Type="http://schemas.openxmlformats.org/officeDocument/2006/relationships/theme" Target="../theme/theme97.xml"/><Relationship Id="rId1" Type="http://schemas.openxmlformats.org/officeDocument/2006/relationships/slideLayout" Target="../slideLayouts/slideLayout1057.xml"/><Relationship Id="rId2" Type="http://schemas.openxmlformats.org/officeDocument/2006/relationships/slideLayout" Target="../slideLayouts/slideLayout1058.xml"/><Relationship Id="rId3" Type="http://schemas.openxmlformats.org/officeDocument/2006/relationships/slideLayout" Target="../slideLayouts/slideLayout1059.xml"/><Relationship Id="rId4" Type="http://schemas.openxmlformats.org/officeDocument/2006/relationships/slideLayout" Target="../slideLayouts/slideLayout1060.xml"/><Relationship Id="rId5" Type="http://schemas.openxmlformats.org/officeDocument/2006/relationships/slideLayout" Target="../slideLayouts/slideLayout1061.xml"/><Relationship Id="rId6" Type="http://schemas.openxmlformats.org/officeDocument/2006/relationships/slideLayout" Target="../slideLayouts/slideLayout1062.xml"/><Relationship Id="rId7" Type="http://schemas.openxmlformats.org/officeDocument/2006/relationships/slideLayout" Target="../slideLayouts/slideLayout1063.xml"/><Relationship Id="rId8" Type="http://schemas.openxmlformats.org/officeDocument/2006/relationships/slideLayout" Target="../slideLayouts/slideLayout1064.xml"/><Relationship Id="rId9" Type="http://schemas.openxmlformats.org/officeDocument/2006/relationships/slideLayout" Target="../slideLayouts/slideLayout1065.xml"/><Relationship Id="rId10" Type="http://schemas.openxmlformats.org/officeDocument/2006/relationships/slideLayout" Target="../slideLayouts/slideLayout1066.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78.xml"/><Relationship Id="rId12" Type="http://schemas.openxmlformats.org/officeDocument/2006/relationships/theme" Target="../theme/theme98.xml"/><Relationship Id="rId1" Type="http://schemas.openxmlformats.org/officeDocument/2006/relationships/slideLayout" Target="../slideLayouts/slideLayout1068.xml"/><Relationship Id="rId2" Type="http://schemas.openxmlformats.org/officeDocument/2006/relationships/slideLayout" Target="../slideLayouts/slideLayout1069.xml"/><Relationship Id="rId3" Type="http://schemas.openxmlformats.org/officeDocument/2006/relationships/slideLayout" Target="../slideLayouts/slideLayout1070.xml"/><Relationship Id="rId4" Type="http://schemas.openxmlformats.org/officeDocument/2006/relationships/slideLayout" Target="../slideLayouts/slideLayout1071.xml"/><Relationship Id="rId5" Type="http://schemas.openxmlformats.org/officeDocument/2006/relationships/slideLayout" Target="../slideLayouts/slideLayout1072.xml"/><Relationship Id="rId6" Type="http://schemas.openxmlformats.org/officeDocument/2006/relationships/slideLayout" Target="../slideLayouts/slideLayout1073.xml"/><Relationship Id="rId7" Type="http://schemas.openxmlformats.org/officeDocument/2006/relationships/slideLayout" Target="../slideLayouts/slideLayout1074.xml"/><Relationship Id="rId8" Type="http://schemas.openxmlformats.org/officeDocument/2006/relationships/slideLayout" Target="../slideLayouts/slideLayout1075.xml"/><Relationship Id="rId9" Type="http://schemas.openxmlformats.org/officeDocument/2006/relationships/slideLayout" Target="../slideLayouts/slideLayout1076.xml"/><Relationship Id="rId10" Type="http://schemas.openxmlformats.org/officeDocument/2006/relationships/slideLayout" Target="../slideLayouts/slideLayout1077.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89.xml"/><Relationship Id="rId12" Type="http://schemas.openxmlformats.org/officeDocument/2006/relationships/theme" Target="../theme/theme99.xml"/><Relationship Id="rId1" Type="http://schemas.openxmlformats.org/officeDocument/2006/relationships/slideLayout" Target="../slideLayouts/slideLayout1079.xml"/><Relationship Id="rId2" Type="http://schemas.openxmlformats.org/officeDocument/2006/relationships/slideLayout" Target="../slideLayouts/slideLayout1080.xml"/><Relationship Id="rId3" Type="http://schemas.openxmlformats.org/officeDocument/2006/relationships/slideLayout" Target="../slideLayouts/slideLayout1081.xml"/><Relationship Id="rId4" Type="http://schemas.openxmlformats.org/officeDocument/2006/relationships/slideLayout" Target="../slideLayouts/slideLayout1082.xml"/><Relationship Id="rId5" Type="http://schemas.openxmlformats.org/officeDocument/2006/relationships/slideLayout" Target="../slideLayouts/slideLayout1083.xml"/><Relationship Id="rId6" Type="http://schemas.openxmlformats.org/officeDocument/2006/relationships/slideLayout" Target="../slideLayouts/slideLayout1084.xml"/><Relationship Id="rId7" Type="http://schemas.openxmlformats.org/officeDocument/2006/relationships/slideLayout" Target="../slideLayouts/slideLayout1085.xml"/><Relationship Id="rId8" Type="http://schemas.openxmlformats.org/officeDocument/2006/relationships/slideLayout" Target="../slideLayouts/slideLayout1086.xml"/><Relationship Id="rId9" Type="http://schemas.openxmlformats.org/officeDocument/2006/relationships/slideLayout" Target="../slideLayouts/slideLayout1087.xml"/><Relationship Id="rId10" Type="http://schemas.openxmlformats.org/officeDocument/2006/relationships/slideLayout" Target="../slideLayouts/slideLayout10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90600" y="1155700"/>
            <a:ext cx="8178800" cy="270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1026" name="Rectangle 2"/>
          <p:cNvSpPr>
            <a:spLocks noGrp="1" noChangeArrowheads="1"/>
          </p:cNvSpPr>
          <p:nvPr>
            <p:ph type="body" idx="1"/>
          </p:nvPr>
        </p:nvSpPr>
        <p:spPr bwMode="auto">
          <a:xfrm>
            <a:off x="990600" y="3924300"/>
            <a:ext cx="81788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xmlns:p14="http://schemas.microsoft.com/office/powerpoint/2010/main"/>
  <p:txStyles>
    <p:titleStyle>
      <a:lvl1pPr algn="ctr" rtl="0" eaLnBrk="0" fontAlgn="base" hangingPunct="0">
        <a:spcBef>
          <a:spcPct val="0"/>
        </a:spcBef>
        <a:spcAft>
          <a:spcPct val="0"/>
        </a:spcAft>
        <a:defRPr sz="5200">
          <a:solidFill>
            <a:schemeClr val="tx1"/>
          </a:solidFill>
          <a:latin typeface="+mj-lt"/>
          <a:ea typeface="+mj-ea"/>
          <a:cs typeface="+mj-cs"/>
          <a:sym typeface="Papyrus" charset="0"/>
        </a:defRPr>
      </a:lvl1pPr>
      <a:lvl2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4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4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4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4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400">
          <a:solidFill>
            <a:schemeClr val="tx1"/>
          </a:solidFill>
          <a:latin typeface="+mn-lt"/>
          <a:ea typeface="+mn-ea"/>
          <a:cs typeface="+mn-cs"/>
          <a:sym typeface="Papyrus" charset="0"/>
        </a:defRPr>
      </a:lvl5pPr>
      <a:lvl6pPr marL="457200" algn="ctr" rtl="0" fontAlgn="base">
        <a:spcBef>
          <a:spcPct val="0"/>
        </a:spcBef>
        <a:spcAft>
          <a:spcPct val="0"/>
        </a:spcAft>
        <a:defRPr sz="2400">
          <a:solidFill>
            <a:schemeClr val="tx1"/>
          </a:solidFill>
          <a:latin typeface="+mn-lt"/>
          <a:ea typeface="+mn-ea"/>
          <a:cs typeface="+mn-cs"/>
          <a:sym typeface="Papyrus" charset="0"/>
        </a:defRPr>
      </a:lvl6pPr>
      <a:lvl7pPr marL="914400" algn="ctr" rtl="0" fontAlgn="base">
        <a:spcBef>
          <a:spcPct val="0"/>
        </a:spcBef>
        <a:spcAft>
          <a:spcPct val="0"/>
        </a:spcAft>
        <a:defRPr sz="2400">
          <a:solidFill>
            <a:schemeClr val="tx1"/>
          </a:solidFill>
          <a:latin typeface="+mn-lt"/>
          <a:ea typeface="+mn-ea"/>
          <a:cs typeface="+mn-cs"/>
          <a:sym typeface="Papyrus" charset="0"/>
        </a:defRPr>
      </a:lvl7pPr>
      <a:lvl8pPr marL="1371600" algn="ctr" rtl="0" fontAlgn="base">
        <a:spcBef>
          <a:spcPct val="0"/>
        </a:spcBef>
        <a:spcAft>
          <a:spcPct val="0"/>
        </a:spcAft>
        <a:defRPr sz="2400">
          <a:solidFill>
            <a:schemeClr val="tx1"/>
          </a:solidFill>
          <a:latin typeface="+mn-lt"/>
          <a:ea typeface="+mn-ea"/>
          <a:cs typeface="+mn-cs"/>
          <a:sym typeface="Papyrus" charset="0"/>
        </a:defRPr>
      </a:lvl8pPr>
      <a:lvl9pPr marL="1828800" algn="ctr" rtl="0" fontAlgn="base">
        <a:spcBef>
          <a:spcPct val="0"/>
        </a:spcBef>
        <a:spcAft>
          <a:spcPct val="0"/>
        </a:spcAft>
        <a:defRPr sz="24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body" idx="1"/>
          </p:nvPr>
        </p:nvSpPr>
        <p:spPr bwMode="auto">
          <a:xfrm>
            <a:off x="990600" y="990600"/>
            <a:ext cx="81788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827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7272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1717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6162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30734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5306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878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4450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bwMode="auto">
          <a:xfrm>
            <a:off x="990600" y="203200"/>
            <a:ext cx="817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02402" name="Rectangle 2"/>
          <p:cNvSpPr>
            <a:spLocks noGrp="1" noChangeArrowheads="1"/>
          </p:cNvSpPr>
          <p:nvPr>
            <p:ph type="body" idx="1"/>
          </p:nvPr>
        </p:nvSpPr>
        <p:spPr bwMode="auto">
          <a:xfrm>
            <a:off x="6070600" y="2159000"/>
            <a:ext cx="309880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016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1pPr>
      <a:lvl2pPr marL="9445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2pPr>
      <a:lvl3pPr marL="12874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3pPr>
      <a:lvl4pPr marL="16430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4pPr>
      <a:lvl5pPr marL="19859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5pPr>
      <a:lvl6pPr marL="24431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6pPr>
      <a:lvl7pPr marL="29003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7pPr>
      <a:lvl8pPr marL="33575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8pPr>
      <a:lvl9pPr marL="38147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rgbClr val="1F2B85"/>
        </a:solidFill>
        <a:effectLst/>
      </p:bgPr>
    </p:bg>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bwMode="auto">
          <a:xfrm>
            <a:off x="660400" y="0"/>
            <a:ext cx="8834438" cy="262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imes" charset="0"/>
              </a:rPr>
              <a:t>Click to edit Master title style</a:t>
            </a:r>
          </a:p>
        </p:txBody>
      </p:sp>
      <p:sp>
        <p:nvSpPr>
          <p:cNvPr id="103426" name="Rectangle 2"/>
          <p:cNvSpPr>
            <a:spLocks noGrp="1" noChangeArrowheads="1"/>
          </p:cNvSpPr>
          <p:nvPr>
            <p:ph type="body" idx="1"/>
          </p:nvPr>
        </p:nvSpPr>
        <p:spPr bwMode="auto">
          <a:xfrm>
            <a:off x="787400" y="2247900"/>
            <a:ext cx="8559800" cy="538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103428" name="Rectangle 3"/>
          <p:cNvSpPr>
            <a:spLocks/>
          </p:cNvSpPr>
          <p:nvPr/>
        </p:nvSpPr>
        <p:spPr bwMode="auto">
          <a:xfrm>
            <a:off x="800100" y="6934200"/>
            <a:ext cx="2019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1000"/>
              </a:lnSpc>
              <a:tabLst>
                <a:tab pos="1016000" algn="l"/>
                <a:tab pos="2032000" algn="l"/>
                <a:tab pos="2044700" algn="l"/>
                <a:tab pos="2743200" algn="l"/>
              </a:tabLst>
            </a:pPr>
            <a:r>
              <a:rPr lang="en-US" sz="1400">
                <a:solidFill>
                  <a:schemeClr val="tx1"/>
                </a:solidFill>
                <a:latin typeface="Times" charset="0"/>
                <a:ea typeface="ＭＳ Ｐゴシック" charset="0"/>
                <a:sym typeface="Times" charset="0"/>
              </a:rPr>
              <a:t> </a:t>
            </a:r>
          </a:p>
        </p:txBody>
      </p:sp>
      <p:sp>
        <p:nvSpPr>
          <p:cNvPr id="103429" name="Rectangle 4"/>
          <p:cNvSpPr>
            <a:spLocks/>
          </p:cNvSpPr>
          <p:nvPr/>
        </p:nvSpPr>
        <p:spPr bwMode="auto">
          <a:xfrm>
            <a:off x="3509963" y="6934200"/>
            <a:ext cx="3124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1000"/>
              </a:lnSpc>
              <a:tabLst>
                <a:tab pos="1016000" algn="l"/>
                <a:tab pos="2032000" algn="l"/>
                <a:tab pos="3048000" algn="l"/>
                <a:tab pos="3136900" algn="l"/>
                <a:tab pos="3657600" algn="l"/>
              </a:tabLst>
            </a:pPr>
            <a:r>
              <a:rPr lang="en-US" sz="1400">
                <a:solidFill>
                  <a:schemeClr val="tx1"/>
                </a:solidFill>
                <a:latin typeface="Times" charset="0"/>
                <a:ea typeface="ＭＳ Ｐゴシック" charset="0"/>
                <a:sym typeface="Times" charset="0"/>
              </a:rPr>
              <a:t> </a:t>
            </a:r>
          </a:p>
        </p:txBody>
      </p:sp>
    </p:spTree>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ransition xmlns:p14="http://schemas.microsoft.com/office/powerpoint/2010/main"/>
  <p:txStyles>
    <p:titleStyle>
      <a:lvl1pPr algn="ctr" rtl="0" eaLnBrk="0" fontAlgn="base" hangingPunct="0">
        <a:spcBef>
          <a:spcPts val="200"/>
        </a:spcBef>
        <a:spcAft>
          <a:spcPct val="0"/>
        </a:spcAft>
        <a:defRPr sz="4800">
          <a:solidFill>
            <a:schemeClr val="tx1"/>
          </a:solidFill>
          <a:latin typeface="+mj-lt"/>
          <a:ea typeface="+mj-ea"/>
          <a:cs typeface="+mj-cs"/>
          <a:sym typeface="Times" charset="0"/>
        </a:defRPr>
      </a:lvl1pPr>
      <a:lvl2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2pPr>
      <a:lvl3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3pPr>
      <a:lvl4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4pPr>
      <a:lvl5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5pPr>
      <a:lvl6pPr marL="4572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6pPr>
      <a:lvl7pPr marL="9144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7pPr>
      <a:lvl8pPr marL="13716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8pPr>
      <a:lvl9pPr marL="18288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387350" indent="-387350" algn="l" rtl="0" eaLnBrk="0" fontAlgn="base" hangingPunct="0">
        <a:lnSpc>
          <a:spcPct val="101000"/>
        </a:lnSpc>
        <a:spcBef>
          <a:spcPts val="900"/>
        </a:spcBef>
        <a:spcAft>
          <a:spcPct val="0"/>
        </a:spcAft>
        <a:buClr>
          <a:srgbClr val="000000"/>
        </a:buClr>
        <a:buSzPct val="100000"/>
        <a:buFont typeface="Times" charset="0"/>
        <a:buChar char="•"/>
        <a:defRPr sz="3400">
          <a:solidFill>
            <a:schemeClr val="tx1"/>
          </a:solidFill>
          <a:latin typeface="+mn-lt"/>
          <a:ea typeface="+mn-ea"/>
          <a:cs typeface="+mn-cs"/>
          <a:sym typeface="Times" charset="0"/>
        </a:defRPr>
      </a:lvl1pPr>
      <a:lvl2pPr marL="749300" indent="-342900" algn="l" rtl="0" eaLnBrk="0" fontAlgn="base" hangingPunct="0">
        <a:lnSpc>
          <a:spcPct val="99000"/>
        </a:lnSpc>
        <a:spcBef>
          <a:spcPts val="700"/>
        </a:spcBef>
        <a:spcAft>
          <a:spcPct val="0"/>
        </a:spcAft>
        <a:buClr>
          <a:srgbClr val="000000"/>
        </a:buClr>
        <a:buSzPct val="100000"/>
        <a:buFont typeface="Times" charset="0"/>
        <a:buChar char="–"/>
        <a:defRPr sz="3000">
          <a:solidFill>
            <a:schemeClr val="tx1"/>
          </a:solidFill>
          <a:latin typeface="+mn-lt"/>
          <a:ea typeface="+mn-ea"/>
          <a:cs typeface="+mn-cs"/>
          <a:sym typeface="Times" charset="0"/>
        </a:defRPr>
      </a:lvl2pPr>
      <a:lvl3pPr marL="1181100" indent="-266700" algn="l" rtl="0" eaLnBrk="0" fontAlgn="base" hangingPunct="0">
        <a:lnSpc>
          <a:spcPct val="99000"/>
        </a:lnSpc>
        <a:spcBef>
          <a:spcPts val="600"/>
        </a:spcBef>
        <a:spcAft>
          <a:spcPct val="0"/>
        </a:spcAft>
        <a:buClr>
          <a:srgbClr val="000000"/>
        </a:buClr>
        <a:buSzPct val="100000"/>
        <a:buFont typeface="Times" charset="0"/>
        <a:buChar char="•"/>
        <a:defRPr sz="2600">
          <a:solidFill>
            <a:schemeClr val="tx1"/>
          </a:solidFill>
          <a:latin typeface="+mn-lt"/>
          <a:ea typeface="+mn-ea"/>
          <a:cs typeface="+mn-cs"/>
          <a:sym typeface="Times" charset="0"/>
        </a:defRPr>
      </a:lvl3pPr>
      <a:lvl4pPr marL="1714500" indent="-292100" algn="l" rtl="0" eaLnBrk="0" fontAlgn="base" hangingPunct="0">
        <a:spcBef>
          <a:spcPts val="50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4pPr>
      <a:lvl5pPr marL="2222500" indent="-292100" algn="l" rtl="0" eaLnBrk="0" fontAlgn="base" hangingPunct="0">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5pPr>
      <a:lvl6pPr marL="2679700" indent="-292100" algn="l" rtl="0" fontAlgn="base">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6pPr>
      <a:lvl7pPr marL="3136900" indent="-292100" algn="l" rtl="0" fontAlgn="base">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7pPr>
      <a:lvl8pPr marL="3594100" indent="-292100" algn="l" rtl="0" fontAlgn="base">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8pPr>
      <a:lvl9pPr marL="4051300" indent="-292100" algn="l" rtl="0" fontAlgn="base">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49" name="Rectangle 1"/>
          <p:cNvSpPr>
            <a:spLocks noGrp="1" noChangeArrowheads="1"/>
          </p:cNvSpPr>
          <p:nvPr>
            <p:ph type="body" idx="1"/>
          </p:nvPr>
        </p:nvSpPr>
        <p:spPr bwMode="auto">
          <a:xfrm>
            <a:off x="990600" y="990600"/>
            <a:ext cx="8191500" cy="565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ransition xmlns:p14="http://schemas.microsoft.com/office/powerpoint/2010/main"/>
  <p:txStyles>
    <p:titleStyle>
      <a:lvl1pPr algn="ctr" rtl="0" eaLnBrk="0" fontAlgn="base" hangingPunct="0">
        <a:spcBef>
          <a:spcPct val="0"/>
        </a:spcBef>
        <a:spcAft>
          <a:spcPct val="0"/>
        </a:spcAft>
        <a:defRPr sz="6000">
          <a:solidFill>
            <a:schemeClr val="tx1"/>
          </a:solidFill>
          <a:latin typeface="+mj-lt"/>
          <a:ea typeface="+mj-ea"/>
          <a:cs typeface="+mj-cs"/>
          <a:sym typeface="Gill Sans" charset="0"/>
        </a:defRPr>
      </a:lvl1pPr>
      <a:lvl2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9pPr>
    </p:titleStyle>
    <p:bodyStyle>
      <a:lvl1pPr marL="6604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1pPr>
      <a:lvl2pPr marL="10033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2pPr>
      <a:lvl3pPr marL="13462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3pPr>
      <a:lvl4pPr marL="17018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4pPr>
      <a:lvl5pPr marL="20447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5pPr>
      <a:lvl6pPr marL="25019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591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163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8pPr>
      <a:lvl9pPr marL="38735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3"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105474"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105475"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BE802FA2-1C0E-4E40-938F-B7A6FBB991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ransition xmlns:p14="http://schemas.microsoft.com/office/powerpoint/2010/main"/>
  <p:hf hdr="0" ftr="0" dt="0"/>
  <p:txStyles>
    <p:titleStyle>
      <a:lvl1pPr algn="ctr" rtl="0" eaLnBrk="0" fontAlgn="base" hangingPunct="0">
        <a:spcBef>
          <a:spcPct val="0"/>
        </a:spcBef>
        <a:spcAft>
          <a:spcPct val="0"/>
        </a:spcAft>
        <a:defRPr sz="4800">
          <a:solidFill>
            <a:schemeClr val="tx1"/>
          </a:solidFill>
          <a:latin typeface="+mj-lt"/>
          <a:ea typeface="+mj-ea"/>
          <a:cs typeface="+mj-cs"/>
          <a:sym typeface="Times" charset="0"/>
        </a:defRPr>
      </a:lvl1pPr>
      <a:lvl2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572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144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3716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288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419100" indent="-374650" algn="l" rtl="0" eaLnBrk="0" fontAlgn="base" hangingPunct="0">
        <a:spcBef>
          <a:spcPts val="800"/>
        </a:spcBef>
        <a:spcAft>
          <a:spcPct val="0"/>
        </a:spcAft>
        <a:buClr>
          <a:srgbClr val="000000"/>
        </a:buClr>
        <a:buSzPct val="100000"/>
        <a:buFont typeface="Lucida Grande" charset="0"/>
        <a:buChar char="•"/>
        <a:defRPr sz="3400">
          <a:solidFill>
            <a:schemeClr val="tx1"/>
          </a:solidFill>
          <a:latin typeface="+mn-lt"/>
          <a:ea typeface="+mn-ea"/>
          <a:cs typeface="+mn-cs"/>
          <a:sym typeface="Times" charset="0"/>
        </a:defRPr>
      </a:lvl1pPr>
      <a:lvl2pPr marL="762000" indent="-311150" algn="l" rtl="0" eaLnBrk="0" fontAlgn="base" hangingPunct="0">
        <a:spcBef>
          <a:spcPts val="800"/>
        </a:spcBef>
        <a:spcAft>
          <a:spcPct val="0"/>
        </a:spcAft>
        <a:buClr>
          <a:srgbClr val="000000"/>
        </a:buClr>
        <a:buSzPct val="100000"/>
        <a:buFont typeface="Lucida Grande" charset="0"/>
        <a:buChar char="–"/>
        <a:defRPr sz="3000">
          <a:solidFill>
            <a:schemeClr val="tx1"/>
          </a:solidFill>
          <a:latin typeface="+mn-lt"/>
          <a:ea typeface="+mn-ea"/>
          <a:cs typeface="+mn-cs"/>
          <a:sym typeface="Times" charset="0"/>
        </a:defRPr>
      </a:lvl2pPr>
      <a:lvl3pPr marL="1209675" indent="-250825" algn="l" rtl="0" eaLnBrk="0" fontAlgn="base" hangingPunct="0">
        <a:spcBef>
          <a:spcPts val="600"/>
        </a:spcBef>
        <a:spcAft>
          <a:spcPct val="0"/>
        </a:spcAft>
        <a:buClr>
          <a:srgbClr val="000000"/>
        </a:buClr>
        <a:buSzPct val="100000"/>
        <a:buFont typeface="Lucida Grande" charset="0"/>
        <a:buChar char="•"/>
        <a:defRPr sz="2600">
          <a:solidFill>
            <a:schemeClr val="tx1"/>
          </a:solidFill>
          <a:latin typeface="+mn-lt"/>
          <a:ea typeface="+mn-ea"/>
          <a:cs typeface="+mn-cs"/>
          <a:sym typeface="Times" charset="0"/>
        </a:defRPr>
      </a:lvl3pPr>
      <a:lvl4pPr marL="1720850" indent="-254000" algn="l" rtl="0" eaLnBrk="0" fontAlgn="base" hangingPunct="0">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4pPr>
      <a:lvl5pPr marL="2228850" indent="-254000" algn="l" rtl="0" eaLnBrk="0" fontAlgn="base" hangingPunct="0">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5pPr>
      <a:lvl6pPr marL="26860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6pPr>
      <a:lvl7pPr marL="31432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7pPr>
      <a:lvl8pPr marL="36004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8pPr>
      <a:lvl9pPr marL="40576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6497" name="Rectangle 1"/>
          <p:cNvSpPr>
            <a:spLocks noGrp="1" noChangeArrowheads="1"/>
          </p:cNvSpPr>
          <p:nvPr>
            <p:ph type="title"/>
          </p:nvPr>
        </p:nvSpPr>
        <p:spPr bwMode="auto">
          <a:xfrm>
            <a:off x="990600" y="139700"/>
            <a:ext cx="8178800" cy="203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106498" name="Rectangle 2"/>
          <p:cNvSpPr>
            <a:spLocks noGrp="1" noChangeArrowheads="1"/>
          </p:cNvSpPr>
          <p:nvPr>
            <p:ph type="body" idx="1"/>
          </p:nvPr>
        </p:nvSpPr>
        <p:spPr bwMode="auto">
          <a:xfrm>
            <a:off x="990600" y="2170113"/>
            <a:ext cx="8178800" cy="473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4893"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Lst>
  <p:transition xmlns:p14="http://schemas.microsoft.com/office/powerpoint/2010/main"/>
  <p:txStyles>
    <p:titleStyle>
      <a:lvl1pPr algn="ctr" rtl="0" eaLnBrk="0" fontAlgn="base" hangingPunct="0">
        <a:spcBef>
          <a:spcPts val="200"/>
        </a:spcBef>
        <a:spcAft>
          <a:spcPct val="0"/>
        </a:spcAft>
        <a:defRPr sz="5600">
          <a:solidFill>
            <a:schemeClr val="tx1"/>
          </a:solidFill>
          <a:latin typeface="+mj-lt"/>
          <a:ea typeface="+mj-ea"/>
          <a:cs typeface="+mj-cs"/>
          <a:sym typeface="Chalkboard" charset="0"/>
        </a:defRPr>
      </a:lvl1pPr>
      <a:lvl2pPr algn="ctr" rtl="0" eaLnBrk="0" fontAlgn="base" hangingPunct="0">
        <a:spcBef>
          <a:spcPts val="200"/>
        </a:spcBef>
        <a:spcAft>
          <a:spcPct val="0"/>
        </a:spcAft>
        <a:defRPr sz="5600">
          <a:solidFill>
            <a:schemeClr val="tx1"/>
          </a:solidFill>
          <a:latin typeface="Chalkboard" charset="0"/>
          <a:ea typeface="Kaiti SC Regular" charset="0"/>
          <a:cs typeface="Kaiti SC Regular" charset="0"/>
          <a:sym typeface="Chalkboard" charset="0"/>
        </a:defRPr>
      </a:lvl2pPr>
      <a:lvl3pPr algn="ctr" rtl="0" eaLnBrk="0" fontAlgn="base" hangingPunct="0">
        <a:spcBef>
          <a:spcPts val="200"/>
        </a:spcBef>
        <a:spcAft>
          <a:spcPct val="0"/>
        </a:spcAft>
        <a:defRPr sz="5600">
          <a:solidFill>
            <a:schemeClr val="tx1"/>
          </a:solidFill>
          <a:latin typeface="Chalkboard" charset="0"/>
          <a:ea typeface="Kaiti SC Regular" charset="0"/>
          <a:cs typeface="Kaiti SC Regular" charset="0"/>
          <a:sym typeface="Chalkboard" charset="0"/>
        </a:defRPr>
      </a:lvl3pPr>
      <a:lvl4pPr algn="ctr" rtl="0" eaLnBrk="0" fontAlgn="base" hangingPunct="0">
        <a:spcBef>
          <a:spcPts val="200"/>
        </a:spcBef>
        <a:spcAft>
          <a:spcPct val="0"/>
        </a:spcAft>
        <a:defRPr sz="5600">
          <a:solidFill>
            <a:schemeClr val="tx1"/>
          </a:solidFill>
          <a:latin typeface="Chalkboard" charset="0"/>
          <a:ea typeface="Kaiti SC Regular" charset="0"/>
          <a:cs typeface="Kaiti SC Regular" charset="0"/>
          <a:sym typeface="Chalkboard" charset="0"/>
        </a:defRPr>
      </a:lvl4pPr>
      <a:lvl5pPr algn="ctr" rtl="0" eaLnBrk="0" fontAlgn="base" hangingPunct="0">
        <a:spcBef>
          <a:spcPts val="200"/>
        </a:spcBef>
        <a:spcAft>
          <a:spcPct val="0"/>
        </a:spcAft>
        <a:defRPr sz="5600">
          <a:solidFill>
            <a:schemeClr val="tx1"/>
          </a:solidFill>
          <a:latin typeface="Chalkboard" charset="0"/>
          <a:ea typeface="Kaiti SC Regular" charset="0"/>
          <a:cs typeface="Kaiti SC Regular" charset="0"/>
          <a:sym typeface="Chalkboard" charset="0"/>
        </a:defRPr>
      </a:lvl5pPr>
      <a:lvl6pPr marL="457200" algn="ctr" rtl="0" fontAlgn="base">
        <a:spcBef>
          <a:spcPts val="200"/>
        </a:spcBef>
        <a:spcAft>
          <a:spcPct val="0"/>
        </a:spcAft>
        <a:defRPr sz="5600">
          <a:solidFill>
            <a:schemeClr val="tx1"/>
          </a:solidFill>
          <a:latin typeface="Chalkboard" charset="0"/>
          <a:ea typeface="Kaiti SC Regular" charset="0"/>
          <a:cs typeface="Kaiti SC Regular" charset="0"/>
          <a:sym typeface="Chalkboard" charset="0"/>
        </a:defRPr>
      </a:lvl6pPr>
      <a:lvl7pPr marL="914400" algn="ctr" rtl="0" fontAlgn="base">
        <a:spcBef>
          <a:spcPts val="200"/>
        </a:spcBef>
        <a:spcAft>
          <a:spcPct val="0"/>
        </a:spcAft>
        <a:defRPr sz="5600">
          <a:solidFill>
            <a:schemeClr val="tx1"/>
          </a:solidFill>
          <a:latin typeface="Chalkboard" charset="0"/>
          <a:ea typeface="Kaiti SC Regular" charset="0"/>
          <a:cs typeface="Kaiti SC Regular" charset="0"/>
          <a:sym typeface="Chalkboard" charset="0"/>
        </a:defRPr>
      </a:lvl7pPr>
      <a:lvl8pPr marL="1371600" algn="ctr" rtl="0" fontAlgn="base">
        <a:spcBef>
          <a:spcPts val="200"/>
        </a:spcBef>
        <a:spcAft>
          <a:spcPct val="0"/>
        </a:spcAft>
        <a:defRPr sz="5600">
          <a:solidFill>
            <a:schemeClr val="tx1"/>
          </a:solidFill>
          <a:latin typeface="Chalkboard" charset="0"/>
          <a:ea typeface="Kaiti SC Regular" charset="0"/>
          <a:cs typeface="Kaiti SC Regular" charset="0"/>
          <a:sym typeface="Chalkboard" charset="0"/>
        </a:defRPr>
      </a:lvl8pPr>
      <a:lvl9pPr marL="1828800" algn="ctr" rtl="0" fontAlgn="base">
        <a:spcBef>
          <a:spcPts val="200"/>
        </a:spcBef>
        <a:spcAft>
          <a:spcPct val="0"/>
        </a:spcAft>
        <a:defRPr sz="5600">
          <a:solidFill>
            <a:schemeClr val="tx1"/>
          </a:solidFill>
          <a:latin typeface="Chalkboard" charset="0"/>
          <a:ea typeface="Kaiti SC Regular" charset="0"/>
          <a:cs typeface="Kaiti SC Regular" charset="0"/>
          <a:sym typeface="Chalkboard" charset="0"/>
        </a:defRPr>
      </a:lvl9pPr>
    </p:titleStyle>
    <p:bodyStyle>
      <a:lvl1pPr marL="436563" indent="-334963" algn="l" rtl="0" eaLnBrk="0" fontAlgn="base" hangingPunct="0">
        <a:spcBef>
          <a:spcPts val="2600"/>
        </a:spcBef>
        <a:spcAft>
          <a:spcPct val="0"/>
        </a:spcAft>
        <a:buClr>
          <a:srgbClr val="FFFFFF"/>
        </a:buClr>
        <a:buSzPct val="66000"/>
        <a:buFont typeface="Lucida Grande" charset="0"/>
        <a:buChar char="•"/>
        <a:defRPr sz="2800">
          <a:solidFill>
            <a:schemeClr val="tx1"/>
          </a:solidFill>
          <a:latin typeface="+mn-lt"/>
          <a:ea typeface="+mn-ea"/>
          <a:cs typeface="+mn-cs"/>
          <a:sym typeface="Chalkboard" charset="0"/>
        </a:defRPr>
      </a:lvl1pPr>
      <a:lvl2pPr marL="881063" indent="-334963" algn="l" rtl="0" eaLnBrk="0" fontAlgn="base" hangingPunct="0">
        <a:spcBef>
          <a:spcPts val="2600"/>
        </a:spcBef>
        <a:spcAft>
          <a:spcPct val="0"/>
        </a:spcAft>
        <a:buClr>
          <a:srgbClr val="FFFFFF"/>
        </a:buClr>
        <a:buSzPct val="66000"/>
        <a:buFont typeface="Lucida Grande" charset="0"/>
        <a:buChar char="•"/>
        <a:defRPr sz="2800">
          <a:solidFill>
            <a:schemeClr val="tx1"/>
          </a:solidFill>
          <a:latin typeface="+mn-lt"/>
          <a:ea typeface="+mn-ea"/>
          <a:cs typeface="+mn-cs"/>
          <a:sym typeface="Chalkboard" charset="0"/>
        </a:defRPr>
      </a:lvl2pPr>
      <a:lvl3pPr marL="1325563" indent="-334963" algn="l" rtl="0" eaLnBrk="0" fontAlgn="base" hangingPunct="0">
        <a:spcBef>
          <a:spcPts val="2600"/>
        </a:spcBef>
        <a:spcAft>
          <a:spcPct val="0"/>
        </a:spcAft>
        <a:buClr>
          <a:srgbClr val="FFFFFF"/>
        </a:buClr>
        <a:buSzPct val="66000"/>
        <a:buFont typeface="Lucida Grande" charset="0"/>
        <a:buChar char="•"/>
        <a:defRPr sz="2800">
          <a:solidFill>
            <a:schemeClr val="tx1"/>
          </a:solidFill>
          <a:latin typeface="+mn-lt"/>
          <a:ea typeface="+mn-ea"/>
          <a:cs typeface="+mn-cs"/>
          <a:sym typeface="Chalkboard" charset="0"/>
        </a:defRPr>
      </a:lvl3pPr>
      <a:lvl4pPr marL="1770063" indent="-334963" algn="l" rtl="0" eaLnBrk="0" fontAlgn="base" hangingPunct="0">
        <a:spcBef>
          <a:spcPts val="2600"/>
        </a:spcBef>
        <a:spcAft>
          <a:spcPct val="0"/>
        </a:spcAft>
        <a:buClr>
          <a:srgbClr val="FFFFFF"/>
        </a:buClr>
        <a:buSzPct val="66000"/>
        <a:buFont typeface="Lucida Grande" charset="0"/>
        <a:buChar char="•"/>
        <a:defRPr sz="2800">
          <a:solidFill>
            <a:schemeClr val="tx1"/>
          </a:solidFill>
          <a:latin typeface="+mn-lt"/>
          <a:ea typeface="+mn-ea"/>
          <a:cs typeface="+mn-cs"/>
          <a:sym typeface="Chalkboard" charset="0"/>
        </a:defRPr>
      </a:lvl4pPr>
      <a:lvl5pPr marL="2214563" indent="-334963" algn="l" rtl="0" eaLnBrk="0" fontAlgn="base" hangingPunct="0">
        <a:spcBef>
          <a:spcPts val="2600"/>
        </a:spcBef>
        <a:spcAft>
          <a:spcPct val="0"/>
        </a:spcAft>
        <a:buClr>
          <a:srgbClr val="FFFFFF"/>
        </a:buClr>
        <a:buSzPct val="66000"/>
        <a:buFont typeface="Lucida Grande" charset="0"/>
        <a:buChar char="•"/>
        <a:defRPr sz="2800">
          <a:solidFill>
            <a:schemeClr val="tx1"/>
          </a:solidFill>
          <a:latin typeface="+mn-lt"/>
          <a:ea typeface="+mn-ea"/>
          <a:cs typeface="+mn-cs"/>
          <a:sym typeface="Chalkboard" charset="0"/>
        </a:defRPr>
      </a:lvl5pPr>
      <a:lvl6pPr marL="2671763" indent="-334963" algn="l" rtl="0" fontAlgn="base">
        <a:spcBef>
          <a:spcPts val="2600"/>
        </a:spcBef>
        <a:spcAft>
          <a:spcPct val="0"/>
        </a:spcAft>
        <a:buClr>
          <a:srgbClr val="FFFFFF"/>
        </a:buClr>
        <a:buSzPct val="66000"/>
        <a:buFont typeface="Lucida Grande" charset="0"/>
        <a:buChar char="•"/>
        <a:defRPr sz="2800">
          <a:solidFill>
            <a:schemeClr val="tx1"/>
          </a:solidFill>
          <a:latin typeface="+mn-lt"/>
          <a:ea typeface="+mn-ea"/>
          <a:cs typeface="+mn-cs"/>
          <a:sym typeface="Chalkboard" charset="0"/>
        </a:defRPr>
      </a:lvl6pPr>
      <a:lvl7pPr marL="3128963" indent="-334963" algn="l" rtl="0" fontAlgn="base">
        <a:spcBef>
          <a:spcPts val="2600"/>
        </a:spcBef>
        <a:spcAft>
          <a:spcPct val="0"/>
        </a:spcAft>
        <a:buClr>
          <a:srgbClr val="FFFFFF"/>
        </a:buClr>
        <a:buSzPct val="66000"/>
        <a:buFont typeface="Lucida Grande" charset="0"/>
        <a:buChar char="•"/>
        <a:defRPr sz="2800">
          <a:solidFill>
            <a:schemeClr val="tx1"/>
          </a:solidFill>
          <a:latin typeface="+mn-lt"/>
          <a:ea typeface="+mn-ea"/>
          <a:cs typeface="+mn-cs"/>
          <a:sym typeface="Chalkboard" charset="0"/>
        </a:defRPr>
      </a:lvl7pPr>
      <a:lvl8pPr marL="3586163" indent="-334963" algn="l" rtl="0" fontAlgn="base">
        <a:spcBef>
          <a:spcPts val="2600"/>
        </a:spcBef>
        <a:spcAft>
          <a:spcPct val="0"/>
        </a:spcAft>
        <a:buClr>
          <a:srgbClr val="FFFFFF"/>
        </a:buClr>
        <a:buSzPct val="66000"/>
        <a:buFont typeface="Lucida Grande" charset="0"/>
        <a:buChar char="•"/>
        <a:defRPr sz="2800">
          <a:solidFill>
            <a:schemeClr val="tx1"/>
          </a:solidFill>
          <a:latin typeface="+mn-lt"/>
          <a:ea typeface="+mn-ea"/>
          <a:cs typeface="+mn-cs"/>
          <a:sym typeface="Chalkboard" charset="0"/>
        </a:defRPr>
      </a:lvl8pPr>
      <a:lvl9pPr marL="4043363" indent="-334963" algn="l" rtl="0" fontAlgn="base">
        <a:spcBef>
          <a:spcPts val="2600"/>
        </a:spcBef>
        <a:spcAft>
          <a:spcPct val="0"/>
        </a:spcAft>
        <a:buClr>
          <a:srgbClr val="FFFFFF"/>
        </a:buClr>
        <a:buSzPct val="66000"/>
        <a:buFont typeface="Lucida Grande" charset="0"/>
        <a:buChar char="•"/>
        <a:defRPr sz="28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1" name="Rectangle 1"/>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7522" name="Rectangle 2"/>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5" name="Rectangle 1"/>
          <p:cNvSpPr>
            <a:spLocks noGrp="1" noChangeArrowheads="1"/>
          </p:cNvSpPr>
          <p:nvPr>
            <p:ph type="body" idx="1"/>
          </p:nvPr>
        </p:nvSpPr>
        <p:spPr bwMode="auto">
          <a:xfrm>
            <a:off x="990600" y="990600"/>
            <a:ext cx="81788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915" r:id="rId1"/>
    <p:sldLayoutId id="2147484916" r:id="rId2"/>
    <p:sldLayoutId id="2147484917" r:id="rId3"/>
    <p:sldLayoutId id="2147484918" r:id="rId4"/>
    <p:sldLayoutId id="2147484919" r:id="rId5"/>
    <p:sldLayoutId id="2147484920" r:id="rId6"/>
    <p:sldLayoutId id="2147484921" r:id="rId7"/>
    <p:sldLayoutId id="2147484922" r:id="rId8"/>
    <p:sldLayoutId id="2147484923" r:id="rId9"/>
    <p:sldLayoutId id="2147484924" r:id="rId10"/>
    <p:sldLayoutId id="2147484925"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827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7272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1717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6162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30734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5306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878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4450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solidFill>
          <a:srgbClr val="000065"/>
        </a:solidFill>
        <a:effectLst/>
      </p:bgPr>
    </p:bg>
    <p:spTree>
      <p:nvGrpSpPr>
        <p:cNvPr id="1" name=""/>
        <p:cNvGrpSpPr/>
        <p:nvPr/>
      </p:nvGrpSpPr>
      <p:grpSpPr>
        <a:xfrm>
          <a:off x="0" y="0"/>
          <a:ext cx="0" cy="0"/>
          <a:chOff x="0" y="0"/>
          <a:chExt cx="0" cy="0"/>
        </a:xfrm>
      </p:grpSpPr>
      <p:sp>
        <p:nvSpPr>
          <p:cNvPr id="109569" name="Rectangle 1"/>
          <p:cNvSpPr>
            <a:spLocks noGrp="1" noChangeArrowheads="1"/>
          </p:cNvSpPr>
          <p:nvPr>
            <p:ph type="title"/>
          </p:nvPr>
        </p:nvSpPr>
        <p:spPr bwMode="auto">
          <a:xfrm>
            <a:off x="660400" y="0"/>
            <a:ext cx="8834438" cy="262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imes" charset="0"/>
              </a:rPr>
              <a:t>Click to edit Master title style</a:t>
            </a:r>
          </a:p>
        </p:txBody>
      </p:sp>
      <p:sp>
        <p:nvSpPr>
          <p:cNvPr id="109570" name="Rectangle 2"/>
          <p:cNvSpPr>
            <a:spLocks noGrp="1" noChangeArrowheads="1"/>
          </p:cNvSpPr>
          <p:nvPr>
            <p:ph type="body" idx="1"/>
          </p:nvPr>
        </p:nvSpPr>
        <p:spPr bwMode="auto">
          <a:xfrm>
            <a:off x="787400" y="2247900"/>
            <a:ext cx="8559800" cy="538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109572" name="Rectangle 3"/>
          <p:cNvSpPr>
            <a:spLocks/>
          </p:cNvSpPr>
          <p:nvPr/>
        </p:nvSpPr>
        <p:spPr bwMode="auto">
          <a:xfrm>
            <a:off x="800100" y="6934200"/>
            <a:ext cx="20193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tabLst>
                <a:tab pos="0" algn="l"/>
                <a:tab pos="1016000" algn="l"/>
                <a:tab pos="2032000" algn="l"/>
                <a:tab pos="2039938" algn="l"/>
              </a:tabLst>
            </a:pPr>
            <a:r>
              <a:rPr lang="en-US">
                <a:solidFill>
                  <a:schemeClr val="tx1"/>
                </a:solidFill>
                <a:latin typeface="Times" charset="0"/>
                <a:ea typeface="ＭＳ Ｐゴシック" charset="0"/>
                <a:sym typeface="Times" charset="0"/>
              </a:rPr>
              <a:t> </a:t>
            </a:r>
          </a:p>
        </p:txBody>
      </p:sp>
      <p:sp>
        <p:nvSpPr>
          <p:cNvPr id="109573" name="Rectangle 4"/>
          <p:cNvSpPr>
            <a:spLocks/>
          </p:cNvSpPr>
          <p:nvPr/>
        </p:nvSpPr>
        <p:spPr bwMode="auto">
          <a:xfrm>
            <a:off x="3509963" y="6934200"/>
            <a:ext cx="3124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tabLst>
                <a:tab pos="0" algn="l"/>
                <a:tab pos="1016000" algn="l"/>
                <a:tab pos="2032000" algn="l"/>
                <a:tab pos="3048000" algn="l"/>
                <a:tab pos="3140075" algn="l"/>
              </a:tabLst>
            </a:pPr>
            <a:r>
              <a:rPr lang="en-US">
                <a:solidFill>
                  <a:schemeClr val="tx1"/>
                </a:solidFill>
                <a:latin typeface="Times" charset="0"/>
                <a:ea typeface="ＭＳ Ｐゴシック" charset="0"/>
                <a:sym typeface="Times" charset="0"/>
              </a:rPr>
              <a:t> </a:t>
            </a:r>
          </a:p>
        </p:txBody>
      </p:sp>
    </p:spTree>
  </p:cSld>
  <p:clrMap bg1="lt1" tx1="dk1" bg2="lt2" tx2="dk2" accent1="accent1" accent2="accent2" accent3="accent3" accent4="accent4" accent5="accent5" accent6="accent6" hlink="hlink" folHlink="folHlink"/>
  <p:sldLayoutIdLst>
    <p:sldLayoutId id="2147484926" r:id="rId1"/>
    <p:sldLayoutId id="2147484927" r:id="rId2"/>
    <p:sldLayoutId id="2147484928" r:id="rId3"/>
    <p:sldLayoutId id="2147484929" r:id="rId4"/>
    <p:sldLayoutId id="2147484930" r:id="rId5"/>
    <p:sldLayoutId id="2147484931" r:id="rId6"/>
    <p:sldLayoutId id="2147484932" r:id="rId7"/>
    <p:sldLayoutId id="2147484933" r:id="rId8"/>
    <p:sldLayoutId id="2147484934" r:id="rId9"/>
    <p:sldLayoutId id="2147484935" r:id="rId10"/>
    <p:sldLayoutId id="2147484936" r:id="rId11"/>
  </p:sldLayoutIdLst>
  <p:transition xmlns:p14="http://schemas.microsoft.com/office/powerpoint/2010/main"/>
  <p:txStyles>
    <p:titleStyle>
      <a:lvl1pPr algn="ctr" rtl="0" eaLnBrk="0" fontAlgn="base" hangingPunct="0">
        <a:spcBef>
          <a:spcPts val="200"/>
        </a:spcBef>
        <a:spcAft>
          <a:spcPct val="0"/>
        </a:spcAft>
        <a:defRPr sz="4600">
          <a:solidFill>
            <a:schemeClr val="tx1"/>
          </a:solidFill>
          <a:latin typeface="+mj-lt"/>
          <a:ea typeface="+mj-ea"/>
          <a:cs typeface="+mj-cs"/>
          <a:sym typeface="Times" charset="0"/>
        </a:defRPr>
      </a:lvl1pPr>
      <a:lvl2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2pPr>
      <a:lvl3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3pPr>
      <a:lvl4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4pPr>
      <a:lvl5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5pPr>
      <a:lvl6pPr marL="4572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6pPr>
      <a:lvl7pPr marL="9144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7pPr>
      <a:lvl8pPr marL="13716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8pPr>
      <a:lvl9pPr marL="18288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9pPr>
    </p:titleStyle>
    <p:bodyStyle>
      <a:lvl1pPr marL="377825" indent="-377825" algn="l" rtl="0" eaLnBrk="0" fontAlgn="base" hangingPunct="0">
        <a:lnSpc>
          <a:spcPct val="101000"/>
        </a:lnSpc>
        <a:spcBef>
          <a:spcPts val="900"/>
        </a:spcBef>
        <a:spcAft>
          <a:spcPct val="0"/>
        </a:spcAft>
        <a:buSzPct val="100000"/>
        <a:buFont typeface="Times" charset="0"/>
        <a:buChar char="•"/>
        <a:defRPr sz="3200">
          <a:solidFill>
            <a:schemeClr val="tx1"/>
          </a:solidFill>
          <a:latin typeface="+mn-lt"/>
          <a:ea typeface="+mn-ea"/>
          <a:cs typeface="+mn-cs"/>
          <a:sym typeface="Times" charset="0"/>
        </a:defRPr>
      </a:lvl1pPr>
      <a:lvl2pPr marL="787400" indent="-330200" algn="l" rtl="0" eaLnBrk="0" fontAlgn="base" hangingPunct="0">
        <a:lnSpc>
          <a:spcPct val="99000"/>
        </a:lnSpc>
        <a:spcBef>
          <a:spcPts val="700"/>
        </a:spcBef>
        <a:spcAft>
          <a:spcPct val="0"/>
        </a:spcAft>
        <a:buSzPct val="100000"/>
        <a:buFont typeface="Times" charset="0"/>
        <a:buChar char="–"/>
        <a:defRPr sz="2800">
          <a:solidFill>
            <a:schemeClr val="tx1"/>
          </a:solidFill>
          <a:latin typeface="+mn-lt"/>
          <a:ea typeface="+mn-ea"/>
          <a:cs typeface="+mn-cs"/>
          <a:sym typeface="Times" charset="0"/>
        </a:defRPr>
      </a:lvl2pPr>
      <a:lvl3pPr marL="1223963" indent="-258763" algn="l" rtl="0" eaLnBrk="0" fontAlgn="base" hangingPunct="0">
        <a:lnSpc>
          <a:spcPct val="99000"/>
        </a:lnSpc>
        <a:spcBef>
          <a:spcPts val="600"/>
        </a:spcBef>
        <a:spcAft>
          <a:spcPct val="0"/>
        </a:spcAft>
        <a:buSzPct val="100000"/>
        <a:buFont typeface="Times" charset="0"/>
        <a:buChar char="•"/>
        <a:defRPr sz="2400">
          <a:solidFill>
            <a:schemeClr val="tx1"/>
          </a:solidFill>
          <a:latin typeface="+mn-lt"/>
          <a:ea typeface="+mn-ea"/>
          <a:cs typeface="+mn-cs"/>
          <a:sym typeface="Times" charset="0"/>
        </a:defRPr>
      </a:lvl3pPr>
      <a:lvl4pPr marL="1752600" indent="-279400" algn="l" rtl="0" eaLnBrk="0" fontAlgn="base" hangingPunct="0">
        <a:spcBef>
          <a:spcPts val="500"/>
        </a:spcBef>
        <a:spcAft>
          <a:spcPct val="0"/>
        </a:spcAft>
        <a:buSzPct val="100000"/>
        <a:buFont typeface="Times" charset="0"/>
        <a:buChar char="–"/>
        <a:defRPr sz="2000">
          <a:solidFill>
            <a:schemeClr val="tx1"/>
          </a:solidFill>
          <a:latin typeface="+mn-lt"/>
          <a:ea typeface="+mn-ea"/>
          <a:cs typeface="+mn-cs"/>
          <a:sym typeface="Times" charset="0"/>
        </a:defRPr>
      </a:lvl4pPr>
      <a:lvl5pPr marL="2260600" indent="-279400" algn="l" rtl="0" eaLnBrk="0" fontAlgn="base" hangingPunct="0">
        <a:spcBef>
          <a:spcPct val="0"/>
        </a:spcBef>
        <a:spcAft>
          <a:spcPct val="0"/>
        </a:spcAft>
        <a:buSzPct val="100000"/>
        <a:buFont typeface="Times" charset="0"/>
        <a:buChar char="»"/>
        <a:defRPr sz="2000">
          <a:solidFill>
            <a:schemeClr val="tx1"/>
          </a:solidFill>
          <a:latin typeface="+mn-lt"/>
          <a:ea typeface="+mn-ea"/>
          <a:cs typeface="+mn-cs"/>
          <a:sym typeface="Times" charset="0"/>
        </a:defRPr>
      </a:lvl5pPr>
      <a:lvl6pPr marL="2717800" indent="-279400"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6pPr>
      <a:lvl7pPr marL="3175000" indent="-279400"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7pPr>
      <a:lvl8pPr marL="3632200" indent="-279400"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8pPr>
      <a:lvl9pPr marL="4089400" indent="-279400"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3" name="Rectangle 1"/>
          <p:cNvSpPr>
            <a:spLocks noGrp="1" noChangeArrowheads="1"/>
          </p:cNvSpPr>
          <p:nvPr>
            <p:ph type="title"/>
          </p:nvPr>
        </p:nvSpPr>
        <p:spPr bwMode="auto">
          <a:xfrm>
            <a:off x="990600" y="193675"/>
            <a:ext cx="81788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10594" name="Rectangle 2"/>
          <p:cNvSpPr>
            <a:spLocks noGrp="1" noChangeArrowheads="1"/>
          </p:cNvSpPr>
          <p:nvPr>
            <p:ph type="body" idx="1"/>
          </p:nvPr>
        </p:nvSpPr>
        <p:spPr bwMode="auto">
          <a:xfrm>
            <a:off x="990600" y="2116138"/>
            <a:ext cx="8178800" cy="455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22300" indent="-444500" algn="l" rtl="0" eaLnBrk="0" fontAlgn="base" hangingPunct="0">
        <a:spcBef>
          <a:spcPts val="18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1pPr>
      <a:lvl2pPr marL="965200" indent="-444500" algn="l" rtl="0" eaLnBrk="0" fontAlgn="base" hangingPunct="0">
        <a:spcBef>
          <a:spcPts val="18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2pPr>
      <a:lvl3pPr marL="1308100" indent="-444500" algn="l" rtl="0" eaLnBrk="0" fontAlgn="base" hangingPunct="0">
        <a:spcBef>
          <a:spcPts val="18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3pPr>
      <a:lvl4pPr marL="1663700" indent="-444500" algn="l" rtl="0" eaLnBrk="0" fontAlgn="base" hangingPunct="0">
        <a:spcBef>
          <a:spcPts val="18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4pPr>
      <a:lvl5pPr marL="2006600" indent="-444500" algn="l" rtl="0" eaLnBrk="0" fontAlgn="base" hangingPunct="0">
        <a:spcBef>
          <a:spcPts val="18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5pPr>
      <a:lvl6pPr marL="2463800" indent="-444500" algn="l" rtl="0" fontAlgn="base">
        <a:spcBef>
          <a:spcPts val="18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6pPr>
      <a:lvl7pPr marL="2921000" indent="-444500" algn="l" rtl="0" fontAlgn="base">
        <a:spcBef>
          <a:spcPts val="18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7pPr>
      <a:lvl8pPr marL="3378200" indent="-444500" algn="l" rtl="0" fontAlgn="base">
        <a:spcBef>
          <a:spcPts val="18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8pPr>
      <a:lvl9pPr marL="3835400" indent="-444500" algn="l" rtl="0" fontAlgn="base">
        <a:spcBef>
          <a:spcPts val="18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7" name="Rectangle 1"/>
          <p:cNvSpPr>
            <a:spLocks noGrp="1" noChangeArrowheads="1"/>
          </p:cNvSpPr>
          <p:nvPr>
            <p:ph type="body" idx="1"/>
          </p:nvPr>
        </p:nvSpPr>
        <p:spPr bwMode="auto">
          <a:xfrm>
            <a:off x="990600" y="990600"/>
            <a:ext cx="81788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ransition xmlns:p14="http://schemas.microsoft.com/office/powerpoint/2010/main"/>
  <p:txStyles>
    <p:titleStyle>
      <a:lvl1pPr algn="ctr" rtl="0" eaLnBrk="0" fontAlgn="base" hangingPunct="0">
        <a:spcBef>
          <a:spcPct val="0"/>
        </a:spcBef>
        <a:spcAft>
          <a:spcPct val="0"/>
        </a:spcAft>
        <a:defRPr sz="6200">
          <a:solidFill>
            <a:schemeClr val="tx1"/>
          </a:solidFill>
          <a:latin typeface="+mj-lt"/>
          <a:ea typeface="+mj-ea"/>
          <a:cs typeface="+mj-cs"/>
          <a:sym typeface="Gill Sans" charset="0"/>
        </a:defRPr>
      </a:lvl1pPr>
      <a:lvl2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9pPr>
    </p:titleStyle>
    <p:bodyStyle>
      <a:lvl1pPr marL="660400" indent="-444500" algn="l" rtl="0" eaLnBrk="0" fontAlgn="base" hangingPunct="0">
        <a:spcBef>
          <a:spcPts val="3700"/>
        </a:spcBef>
        <a:spcAft>
          <a:spcPct val="0"/>
        </a:spcAft>
        <a:buSzPct val="171000"/>
        <a:buFont typeface="Gill Sans" charset="0"/>
        <a:buChar char="•"/>
        <a:defRPr sz="3000">
          <a:solidFill>
            <a:schemeClr val="tx1"/>
          </a:solidFill>
          <a:latin typeface="+mn-lt"/>
          <a:ea typeface="+mn-ea"/>
          <a:cs typeface="+mn-cs"/>
          <a:sym typeface="Gill Sans" charset="0"/>
        </a:defRPr>
      </a:lvl1pPr>
      <a:lvl2pPr marL="1003300" indent="-444500" algn="l" rtl="0" eaLnBrk="0" fontAlgn="base" hangingPunct="0">
        <a:spcBef>
          <a:spcPts val="3700"/>
        </a:spcBef>
        <a:spcAft>
          <a:spcPct val="0"/>
        </a:spcAft>
        <a:buSzPct val="171000"/>
        <a:buFont typeface="Gill Sans" charset="0"/>
        <a:buChar char="•"/>
        <a:defRPr sz="3000">
          <a:solidFill>
            <a:schemeClr val="tx1"/>
          </a:solidFill>
          <a:latin typeface="+mn-lt"/>
          <a:ea typeface="+mn-ea"/>
          <a:cs typeface="+mn-cs"/>
          <a:sym typeface="Gill Sans" charset="0"/>
        </a:defRPr>
      </a:lvl2pPr>
      <a:lvl3pPr marL="1346200" indent="-444500" algn="l" rtl="0" eaLnBrk="0" fontAlgn="base" hangingPunct="0">
        <a:spcBef>
          <a:spcPts val="3700"/>
        </a:spcBef>
        <a:spcAft>
          <a:spcPct val="0"/>
        </a:spcAft>
        <a:buSzPct val="171000"/>
        <a:buFont typeface="Gill Sans" charset="0"/>
        <a:buChar char="•"/>
        <a:defRPr sz="3000">
          <a:solidFill>
            <a:schemeClr val="tx1"/>
          </a:solidFill>
          <a:latin typeface="+mn-lt"/>
          <a:ea typeface="+mn-ea"/>
          <a:cs typeface="+mn-cs"/>
          <a:sym typeface="Gill Sans" charset="0"/>
        </a:defRPr>
      </a:lvl3pPr>
      <a:lvl4pPr marL="1701800" indent="-444500" algn="l" rtl="0" eaLnBrk="0" fontAlgn="base" hangingPunct="0">
        <a:spcBef>
          <a:spcPts val="3700"/>
        </a:spcBef>
        <a:spcAft>
          <a:spcPct val="0"/>
        </a:spcAft>
        <a:buSzPct val="171000"/>
        <a:buFont typeface="Gill Sans" charset="0"/>
        <a:buChar char="•"/>
        <a:defRPr sz="3000">
          <a:solidFill>
            <a:schemeClr val="tx1"/>
          </a:solidFill>
          <a:latin typeface="+mn-lt"/>
          <a:ea typeface="+mn-ea"/>
          <a:cs typeface="+mn-cs"/>
          <a:sym typeface="Gill Sans" charset="0"/>
        </a:defRPr>
      </a:lvl4pPr>
      <a:lvl5pPr marL="2044700" indent="-444500" algn="l" rtl="0" eaLnBrk="0" fontAlgn="base" hangingPunct="0">
        <a:spcBef>
          <a:spcPts val="3700"/>
        </a:spcBef>
        <a:spcAft>
          <a:spcPct val="0"/>
        </a:spcAft>
        <a:buSzPct val="171000"/>
        <a:buFont typeface="Gill Sans" charset="0"/>
        <a:buChar char="•"/>
        <a:defRPr sz="3000">
          <a:solidFill>
            <a:schemeClr val="tx1"/>
          </a:solidFill>
          <a:latin typeface="+mn-lt"/>
          <a:ea typeface="+mn-ea"/>
          <a:cs typeface="+mn-cs"/>
          <a:sym typeface="Gill Sans" charset="0"/>
        </a:defRPr>
      </a:lvl5pPr>
      <a:lvl6pPr marL="2501900" indent="-444500" algn="l" rtl="0" fontAlgn="base">
        <a:spcBef>
          <a:spcPts val="3700"/>
        </a:spcBef>
        <a:spcAft>
          <a:spcPct val="0"/>
        </a:spcAft>
        <a:buSzPct val="171000"/>
        <a:buFont typeface="Gill Sans" charset="0"/>
        <a:buChar char="•"/>
        <a:defRPr sz="3000">
          <a:solidFill>
            <a:schemeClr val="tx1"/>
          </a:solidFill>
          <a:latin typeface="+mn-lt"/>
          <a:ea typeface="+mn-ea"/>
          <a:cs typeface="+mn-cs"/>
          <a:sym typeface="Gill Sans" charset="0"/>
        </a:defRPr>
      </a:lvl6pPr>
      <a:lvl7pPr marL="2959100" indent="-444500" algn="l" rtl="0" fontAlgn="base">
        <a:spcBef>
          <a:spcPts val="3700"/>
        </a:spcBef>
        <a:spcAft>
          <a:spcPct val="0"/>
        </a:spcAft>
        <a:buSzPct val="171000"/>
        <a:buFont typeface="Gill Sans" charset="0"/>
        <a:buChar char="•"/>
        <a:defRPr sz="3000">
          <a:solidFill>
            <a:schemeClr val="tx1"/>
          </a:solidFill>
          <a:latin typeface="+mn-lt"/>
          <a:ea typeface="+mn-ea"/>
          <a:cs typeface="+mn-cs"/>
          <a:sym typeface="Gill Sans" charset="0"/>
        </a:defRPr>
      </a:lvl7pPr>
      <a:lvl8pPr marL="3416300" indent="-444500" algn="l" rtl="0" fontAlgn="base">
        <a:spcBef>
          <a:spcPts val="3700"/>
        </a:spcBef>
        <a:spcAft>
          <a:spcPct val="0"/>
        </a:spcAft>
        <a:buSzPct val="171000"/>
        <a:buFont typeface="Gill Sans" charset="0"/>
        <a:buChar char="•"/>
        <a:defRPr sz="3000">
          <a:solidFill>
            <a:schemeClr val="tx1"/>
          </a:solidFill>
          <a:latin typeface="+mn-lt"/>
          <a:ea typeface="+mn-ea"/>
          <a:cs typeface="+mn-cs"/>
          <a:sym typeface="Gill Sans" charset="0"/>
        </a:defRPr>
      </a:lvl8pPr>
      <a:lvl9pPr marL="3873500" indent="-444500" algn="l" rtl="0" fontAlgn="base">
        <a:spcBef>
          <a:spcPts val="3700"/>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990600" y="203200"/>
            <a:ext cx="817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990600" y="2159000"/>
            <a:ext cx="817880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xmlns:p14="http://schemas.microsoft.com/office/powerpoint/2010/mai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58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58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58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58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58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58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5800">
          <a:solidFill>
            <a:schemeClr val="tx1"/>
          </a:solidFill>
          <a:latin typeface="Gill Sans" charset="0"/>
          <a:ea typeface="PingFang SC Regular" charset="0"/>
          <a:cs typeface="PingFang SC Regular" charset="0"/>
          <a:sym typeface="Gill Sans" charset="0"/>
        </a:defRPr>
      </a:lvl9pPr>
    </p:titleStyle>
    <p:bodyStyle>
      <a:lvl1pPr marL="660400" indent="-444500" algn="l" rtl="0" eaLnBrk="0" fontAlgn="base" hangingPunct="0">
        <a:spcBef>
          <a:spcPts val="1800"/>
        </a:spcBef>
        <a:spcAft>
          <a:spcPct val="0"/>
        </a:spcAft>
        <a:buSzPct val="171000"/>
        <a:buFont typeface="Gill Sans" charset="0"/>
        <a:buChar char="•"/>
        <a:defRPr sz="2600">
          <a:solidFill>
            <a:schemeClr val="tx1"/>
          </a:solidFill>
          <a:latin typeface="+mn-lt"/>
          <a:ea typeface="+mn-ea"/>
          <a:cs typeface="+mn-cs"/>
          <a:sym typeface="Gill Sans" charset="0"/>
        </a:defRPr>
      </a:lvl1pPr>
      <a:lvl2pPr marL="1003300" indent="-444500" algn="l" rtl="0" eaLnBrk="0" fontAlgn="base" hangingPunct="0">
        <a:spcBef>
          <a:spcPts val="1800"/>
        </a:spcBef>
        <a:spcAft>
          <a:spcPct val="0"/>
        </a:spcAft>
        <a:buSzPct val="171000"/>
        <a:buFont typeface="Gill Sans" charset="0"/>
        <a:buChar char="•"/>
        <a:defRPr sz="2600">
          <a:solidFill>
            <a:schemeClr val="tx1"/>
          </a:solidFill>
          <a:latin typeface="+mn-lt"/>
          <a:ea typeface="+mn-ea"/>
          <a:cs typeface="+mn-cs"/>
          <a:sym typeface="Gill Sans" charset="0"/>
        </a:defRPr>
      </a:lvl2pPr>
      <a:lvl3pPr marL="1346200" indent="-444500" algn="l" rtl="0" eaLnBrk="0" fontAlgn="base" hangingPunct="0">
        <a:spcBef>
          <a:spcPts val="1800"/>
        </a:spcBef>
        <a:spcAft>
          <a:spcPct val="0"/>
        </a:spcAft>
        <a:buSzPct val="171000"/>
        <a:buFont typeface="Gill Sans" charset="0"/>
        <a:buChar char="•"/>
        <a:defRPr sz="2600">
          <a:solidFill>
            <a:schemeClr val="tx1"/>
          </a:solidFill>
          <a:latin typeface="+mn-lt"/>
          <a:ea typeface="+mn-ea"/>
          <a:cs typeface="+mn-cs"/>
          <a:sym typeface="Gill Sans" charset="0"/>
        </a:defRPr>
      </a:lvl3pPr>
      <a:lvl4pPr marL="1701800" indent="-444500" algn="l" rtl="0" eaLnBrk="0" fontAlgn="base" hangingPunct="0">
        <a:spcBef>
          <a:spcPts val="1800"/>
        </a:spcBef>
        <a:spcAft>
          <a:spcPct val="0"/>
        </a:spcAft>
        <a:buSzPct val="171000"/>
        <a:buFont typeface="Gill Sans" charset="0"/>
        <a:buChar char="•"/>
        <a:defRPr sz="2600">
          <a:solidFill>
            <a:schemeClr val="tx1"/>
          </a:solidFill>
          <a:latin typeface="+mn-lt"/>
          <a:ea typeface="+mn-ea"/>
          <a:cs typeface="+mn-cs"/>
          <a:sym typeface="Gill Sans" charset="0"/>
        </a:defRPr>
      </a:lvl4pPr>
      <a:lvl5pPr marL="2044700" indent="-444500" algn="l" rtl="0" eaLnBrk="0" fontAlgn="base" hangingPunct="0">
        <a:spcBef>
          <a:spcPts val="1800"/>
        </a:spcBef>
        <a:spcAft>
          <a:spcPct val="0"/>
        </a:spcAft>
        <a:buSzPct val="171000"/>
        <a:buFont typeface="Gill Sans" charset="0"/>
        <a:buChar char="•"/>
        <a:defRPr sz="2600">
          <a:solidFill>
            <a:schemeClr val="tx1"/>
          </a:solidFill>
          <a:latin typeface="+mn-lt"/>
          <a:ea typeface="+mn-ea"/>
          <a:cs typeface="+mn-cs"/>
          <a:sym typeface="Gill Sans" charset="0"/>
        </a:defRPr>
      </a:lvl5pPr>
      <a:lvl6pPr marL="2501900" indent="-444500" algn="l" rtl="0" fontAlgn="base">
        <a:spcBef>
          <a:spcPts val="1800"/>
        </a:spcBef>
        <a:spcAft>
          <a:spcPct val="0"/>
        </a:spcAft>
        <a:buSzPct val="171000"/>
        <a:buFont typeface="Gill Sans" charset="0"/>
        <a:buChar char="•"/>
        <a:defRPr sz="2600">
          <a:solidFill>
            <a:schemeClr val="tx1"/>
          </a:solidFill>
          <a:latin typeface="+mn-lt"/>
          <a:ea typeface="+mn-ea"/>
          <a:cs typeface="+mn-cs"/>
          <a:sym typeface="Gill Sans" charset="0"/>
        </a:defRPr>
      </a:lvl6pPr>
      <a:lvl7pPr marL="2959100" indent="-444500" algn="l" rtl="0" fontAlgn="base">
        <a:spcBef>
          <a:spcPts val="1800"/>
        </a:spcBef>
        <a:spcAft>
          <a:spcPct val="0"/>
        </a:spcAft>
        <a:buSzPct val="171000"/>
        <a:buFont typeface="Gill Sans" charset="0"/>
        <a:buChar char="•"/>
        <a:defRPr sz="2600">
          <a:solidFill>
            <a:schemeClr val="tx1"/>
          </a:solidFill>
          <a:latin typeface="+mn-lt"/>
          <a:ea typeface="+mn-ea"/>
          <a:cs typeface="+mn-cs"/>
          <a:sym typeface="Gill Sans" charset="0"/>
        </a:defRPr>
      </a:lvl7pPr>
      <a:lvl8pPr marL="3416300" indent="-444500" algn="l" rtl="0" fontAlgn="base">
        <a:spcBef>
          <a:spcPts val="1800"/>
        </a:spcBef>
        <a:spcAft>
          <a:spcPct val="0"/>
        </a:spcAft>
        <a:buSzPct val="171000"/>
        <a:buFont typeface="Gill Sans" charset="0"/>
        <a:buChar char="•"/>
        <a:defRPr sz="2600">
          <a:solidFill>
            <a:schemeClr val="tx1"/>
          </a:solidFill>
          <a:latin typeface="+mn-lt"/>
          <a:ea typeface="+mn-ea"/>
          <a:cs typeface="+mn-cs"/>
          <a:sym typeface="Gill Sans" charset="0"/>
        </a:defRPr>
      </a:lvl8pPr>
      <a:lvl9pPr marL="3873500" indent="-444500" algn="l" rtl="0" fontAlgn="base">
        <a:spcBef>
          <a:spcPts val="1800"/>
        </a:spcBef>
        <a:spcAft>
          <a:spcPct val="0"/>
        </a:spcAft>
        <a:buSzPct val="171000"/>
        <a:buFont typeface="Gill Sans" charset="0"/>
        <a:buChar char="•"/>
        <a:defRPr sz="2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41"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112642"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3665" name="Rectangle 1"/>
          <p:cNvSpPr>
            <a:spLocks noGrp="1" noChangeArrowheads="1"/>
          </p:cNvSpPr>
          <p:nvPr>
            <p:ph type="title"/>
          </p:nvPr>
        </p:nvSpPr>
        <p:spPr bwMode="auto">
          <a:xfrm>
            <a:off x="990600" y="277813"/>
            <a:ext cx="8178800" cy="1601787"/>
          </a:xfrm>
          <a:prstGeom prst="rect">
            <a:avLst/>
          </a:prstGeom>
          <a:noFill/>
          <a:ln>
            <a:noFill/>
          </a:ln>
          <a:effectLst>
            <a:outerShdw blurRad="254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oefler Text" charset="0"/>
              </a:rPr>
              <a:t>Click to edit Master title style</a:t>
            </a:r>
          </a:p>
        </p:txBody>
      </p:sp>
      <p:sp>
        <p:nvSpPr>
          <p:cNvPr id="113666" name="Rectangle 2"/>
          <p:cNvSpPr>
            <a:spLocks noGrp="1" noChangeArrowheads="1"/>
          </p:cNvSpPr>
          <p:nvPr>
            <p:ph type="body" idx="1"/>
          </p:nvPr>
        </p:nvSpPr>
        <p:spPr bwMode="auto">
          <a:xfrm>
            <a:off x="990600" y="1879600"/>
            <a:ext cx="8178800" cy="5091113"/>
          </a:xfrm>
          <a:prstGeom prst="rect">
            <a:avLst/>
          </a:prstGeom>
          <a:noFill/>
          <a:ln>
            <a:noFill/>
          </a:ln>
          <a:effectLst>
            <a:outerShdw blurRad="254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mj-cs"/>
          <a:sym typeface="Hoefler Text" charset="0"/>
        </a:defRPr>
      </a:lvl1pPr>
      <a:lvl2pPr algn="ctr" rtl="0" eaLnBrk="0" fontAlgn="base" hangingPunct="0">
        <a:spcBef>
          <a:spcPct val="0"/>
        </a:spcBef>
        <a:spcAft>
          <a:spcPct val="0"/>
        </a:spcAft>
        <a:defRPr sz="5000">
          <a:solidFill>
            <a:schemeClr val="tx1"/>
          </a:solidFill>
          <a:latin typeface="Hoefler Text" charset="0"/>
          <a:ea typeface="Songti SC Regular" charset="0"/>
          <a:cs typeface="Songti SC Regular" charset="0"/>
          <a:sym typeface="Hoefler Text" charset="0"/>
        </a:defRPr>
      </a:lvl2pPr>
      <a:lvl3pPr algn="ctr" rtl="0" eaLnBrk="0" fontAlgn="base" hangingPunct="0">
        <a:spcBef>
          <a:spcPct val="0"/>
        </a:spcBef>
        <a:spcAft>
          <a:spcPct val="0"/>
        </a:spcAft>
        <a:defRPr sz="5000">
          <a:solidFill>
            <a:schemeClr val="tx1"/>
          </a:solidFill>
          <a:latin typeface="Hoefler Text" charset="0"/>
          <a:ea typeface="Songti SC Regular" charset="0"/>
          <a:cs typeface="Songti SC Regular" charset="0"/>
          <a:sym typeface="Hoefler Text" charset="0"/>
        </a:defRPr>
      </a:lvl3pPr>
      <a:lvl4pPr algn="ctr" rtl="0" eaLnBrk="0" fontAlgn="base" hangingPunct="0">
        <a:spcBef>
          <a:spcPct val="0"/>
        </a:spcBef>
        <a:spcAft>
          <a:spcPct val="0"/>
        </a:spcAft>
        <a:defRPr sz="5000">
          <a:solidFill>
            <a:schemeClr val="tx1"/>
          </a:solidFill>
          <a:latin typeface="Hoefler Text" charset="0"/>
          <a:ea typeface="Songti SC Regular" charset="0"/>
          <a:cs typeface="Songti SC Regular" charset="0"/>
          <a:sym typeface="Hoefler Text" charset="0"/>
        </a:defRPr>
      </a:lvl4pPr>
      <a:lvl5pPr algn="ctr" rtl="0" eaLnBrk="0" fontAlgn="base" hangingPunct="0">
        <a:spcBef>
          <a:spcPct val="0"/>
        </a:spcBef>
        <a:spcAft>
          <a:spcPct val="0"/>
        </a:spcAft>
        <a:defRPr sz="5000">
          <a:solidFill>
            <a:schemeClr val="tx1"/>
          </a:solidFill>
          <a:latin typeface="Hoefler Text" charset="0"/>
          <a:ea typeface="Songti SC Regular" charset="0"/>
          <a:cs typeface="Songti SC Regular" charset="0"/>
          <a:sym typeface="Hoefler Text" charset="0"/>
        </a:defRPr>
      </a:lvl5pPr>
      <a:lvl6pPr marL="457200" algn="ctr" rtl="0" fontAlgn="base">
        <a:spcBef>
          <a:spcPct val="0"/>
        </a:spcBef>
        <a:spcAft>
          <a:spcPct val="0"/>
        </a:spcAft>
        <a:defRPr sz="5000">
          <a:solidFill>
            <a:schemeClr val="tx1"/>
          </a:solidFill>
          <a:latin typeface="Hoefler Text" charset="0"/>
          <a:ea typeface="Songti SC Regular" charset="0"/>
          <a:cs typeface="Songti SC Regular" charset="0"/>
          <a:sym typeface="Hoefler Text" charset="0"/>
        </a:defRPr>
      </a:lvl6pPr>
      <a:lvl7pPr marL="914400" algn="ctr" rtl="0" fontAlgn="base">
        <a:spcBef>
          <a:spcPct val="0"/>
        </a:spcBef>
        <a:spcAft>
          <a:spcPct val="0"/>
        </a:spcAft>
        <a:defRPr sz="5000">
          <a:solidFill>
            <a:schemeClr val="tx1"/>
          </a:solidFill>
          <a:latin typeface="Hoefler Text" charset="0"/>
          <a:ea typeface="Songti SC Regular" charset="0"/>
          <a:cs typeface="Songti SC Regular" charset="0"/>
          <a:sym typeface="Hoefler Text" charset="0"/>
        </a:defRPr>
      </a:lvl7pPr>
      <a:lvl8pPr marL="1371600" algn="ctr" rtl="0" fontAlgn="base">
        <a:spcBef>
          <a:spcPct val="0"/>
        </a:spcBef>
        <a:spcAft>
          <a:spcPct val="0"/>
        </a:spcAft>
        <a:defRPr sz="5000">
          <a:solidFill>
            <a:schemeClr val="tx1"/>
          </a:solidFill>
          <a:latin typeface="Hoefler Text" charset="0"/>
          <a:ea typeface="Songti SC Regular" charset="0"/>
          <a:cs typeface="Songti SC Regular" charset="0"/>
          <a:sym typeface="Hoefler Text" charset="0"/>
        </a:defRPr>
      </a:lvl8pPr>
      <a:lvl9pPr marL="1828800" algn="ctr" rtl="0" fontAlgn="base">
        <a:spcBef>
          <a:spcPct val="0"/>
        </a:spcBef>
        <a:spcAft>
          <a:spcPct val="0"/>
        </a:spcAft>
        <a:defRPr sz="5000">
          <a:solidFill>
            <a:schemeClr val="tx1"/>
          </a:solidFill>
          <a:latin typeface="Hoefler Text" charset="0"/>
          <a:ea typeface="Songti SC Regular" charset="0"/>
          <a:cs typeface="Songti SC Regular" charset="0"/>
          <a:sym typeface="Hoefler Text" charset="0"/>
        </a:defRPr>
      </a:lvl9pPr>
    </p:titleStyle>
    <p:bodyStyle>
      <a:lvl1pPr marL="407988" indent="-285750"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1pPr>
      <a:lvl2pPr marL="804863" indent="-284163"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2pPr>
      <a:lvl3pPr marL="1211263" indent="-284163"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3pPr>
      <a:lvl4pPr marL="1617663" indent="-284163"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4pPr>
      <a:lvl5pPr marL="2024063" indent="-284163"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5pPr>
      <a:lvl6pPr marL="2481263" indent="-284163" algn="l" rtl="0" fontAlgn="base">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6pPr>
      <a:lvl7pPr marL="2938463" indent="-284163" algn="l" rtl="0" fontAlgn="base">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7pPr>
      <a:lvl8pPr marL="3395663" indent="-284163" algn="l" rtl="0" fontAlgn="base">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8pPr>
      <a:lvl9pPr marL="3852863" indent="-284163" algn="l" rtl="0" fontAlgn="base">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4689"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Papyrus" charset="0"/>
              </a:rPr>
              <a:t>Click to edit Master title style</a:t>
            </a:r>
          </a:p>
        </p:txBody>
      </p:sp>
      <p:sp>
        <p:nvSpPr>
          <p:cNvPr id="114690"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ransition xmlns:p14="http://schemas.microsoft.com/office/powerpoint/2010/main"/>
  <p:txStyles>
    <p:titleStyle>
      <a:lvl1pPr algn="ctr" rtl="0" eaLnBrk="0" fontAlgn="base" hangingPunct="0">
        <a:spcBef>
          <a:spcPct val="0"/>
        </a:spcBef>
        <a:spcAft>
          <a:spcPct val="0"/>
        </a:spcAft>
        <a:defRPr sz="5600">
          <a:solidFill>
            <a:schemeClr val="tx1"/>
          </a:solidFill>
          <a:latin typeface="+mj-lt"/>
          <a:ea typeface="+mj-ea"/>
          <a:cs typeface="+mj-cs"/>
          <a:sym typeface="Papyrus" charset="0"/>
        </a:defRPr>
      </a:lvl1pPr>
      <a:lvl2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Papyrus" charset="0"/>
        </a:defRPr>
      </a:lvl5pPr>
      <a:lvl6pPr marL="457200" algn="ctr" rtl="0" fontAlgn="base">
        <a:spcBef>
          <a:spcPct val="0"/>
        </a:spcBef>
        <a:spcAft>
          <a:spcPct val="0"/>
        </a:spcAft>
        <a:defRPr sz="2800">
          <a:solidFill>
            <a:schemeClr val="tx1"/>
          </a:solidFill>
          <a:latin typeface="+mn-lt"/>
          <a:ea typeface="+mn-ea"/>
          <a:cs typeface="+mn-cs"/>
          <a:sym typeface="Papyrus" charset="0"/>
        </a:defRPr>
      </a:lvl6pPr>
      <a:lvl7pPr marL="914400" algn="ctr" rtl="0" fontAlgn="base">
        <a:spcBef>
          <a:spcPct val="0"/>
        </a:spcBef>
        <a:spcAft>
          <a:spcPct val="0"/>
        </a:spcAft>
        <a:defRPr sz="2800">
          <a:solidFill>
            <a:schemeClr val="tx1"/>
          </a:solidFill>
          <a:latin typeface="+mn-lt"/>
          <a:ea typeface="+mn-ea"/>
          <a:cs typeface="+mn-cs"/>
          <a:sym typeface="Papyrus" charset="0"/>
        </a:defRPr>
      </a:lvl7pPr>
      <a:lvl8pPr marL="1371600" algn="ctr" rtl="0" fontAlgn="base">
        <a:spcBef>
          <a:spcPct val="0"/>
        </a:spcBef>
        <a:spcAft>
          <a:spcPct val="0"/>
        </a:spcAft>
        <a:defRPr sz="2800">
          <a:solidFill>
            <a:schemeClr val="tx1"/>
          </a:solidFill>
          <a:latin typeface="+mn-lt"/>
          <a:ea typeface="+mn-ea"/>
          <a:cs typeface="+mn-cs"/>
          <a:sym typeface="Papyrus" charset="0"/>
        </a:defRPr>
      </a:lvl8pPr>
      <a:lvl9pPr marL="1828800" algn="ctr" rtl="0" fontAlgn="base">
        <a:spcBef>
          <a:spcPct val="0"/>
        </a:spcBef>
        <a:spcAft>
          <a:spcPct val="0"/>
        </a:spcAft>
        <a:defRPr sz="28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990600" y="4064000"/>
            <a:ext cx="8178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
        <p:nvSpPr>
          <p:cNvPr id="12290" name="Rectangle 2"/>
          <p:cNvSpPr>
            <a:spLocks noGrp="1" noChangeArrowheads="1"/>
          </p:cNvSpPr>
          <p:nvPr>
            <p:ph type="title"/>
          </p:nvPr>
        </p:nvSpPr>
        <p:spPr bwMode="auto">
          <a:xfrm>
            <a:off x="990600" y="2006600"/>
            <a:ext cx="8178800"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Chalkboard" charset="0"/>
        </a:defRPr>
      </a:lvl1pPr>
      <a:lvl2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Chalkboard"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Chalkboard"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Chalkboard"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Chalkboard"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Chalkboard" charset="0"/>
        </a:defRPr>
      </a:lvl5pPr>
      <a:lvl6pPr marL="457200" algn="ctr" rtl="0" fontAlgn="base">
        <a:spcBef>
          <a:spcPct val="0"/>
        </a:spcBef>
        <a:spcAft>
          <a:spcPct val="0"/>
        </a:spcAft>
        <a:defRPr sz="2600">
          <a:solidFill>
            <a:schemeClr val="tx1"/>
          </a:solidFill>
          <a:latin typeface="+mn-lt"/>
          <a:ea typeface="+mn-ea"/>
          <a:cs typeface="+mn-cs"/>
          <a:sym typeface="Chalkboard" charset="0"/>
        </a:defRPr>
      </a:lvl6pPr>
      <a:lvl7pPr marL="914400" algn="ctr" rtl="0" fontAlgn="base">
        <a:spcBef>
          <a:spcPct val="0"/>
        </a:spcBef>
        <a:spcAft>
          <a:spcPct val="0"/>
        </a:spcAft>
        <a:defRPr sz="2600">
          <a:solidFill>
            <a:schemeClr val="tx1"/>
          </a:solidFill>
          <a:latin typeface="+mn-lt"/>
          <a:ea typeface="+mn-ea"/>
          <a:cs typeface="+mn-cs"/>
          <a:sym typeface="Chalkboard" charset="0"/>
        </a:defRPr>
      </a:lvl7pPr>
      <a:lvl8pPr marL="1371600" algn="ctr" rtl="0" fontAlgn="base">
        <a:spcBef>
          <a:spcPct val="0"/>
        </a:spcBef>
        <a:spcAft>
          <a:spcPct val="0"/>
        </a:spcAft>
        <a:defRPr sz="2600">
          <a:solidFill>
            <a:schemeClr val="tx1"/>
          </a:solidFill>
          <a:latin typeface="+mn-lt"/>
          <a:ea typeface="+mn-ea"/>
          <a:cs typeface="+mn-cs"/>
          <a:sym typeface="Chalkboard" charset="0"/>
        </a:defRPr>
      </a:lvl8pPr>
      <a:lvl9pPr marL="1828800" algn="ctr" rtl="0" fontAlgn="base">
        <a:spcBef>
          <a:spcPct val="0"/>
        </a:spcBef>
        <a:spcAft>
          <a:spcPct val="0"/>
        </a:spcAft>
        <a:defRPr sz="26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65"/>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762000" y="4318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13314"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13315" name="Text Box 3"/>
          <p:cNvSpPr txBox="1">
            <a:spLocks noGrp="1" noChangeArrowheads="1"/>
          </p:cNvSpPr>
          <p:nvPr>
            <p:ph type="sldNum" sz="quarter" idx="4"/>
          </p:nvPr>
        </p:nvSpPr>
        <p:spPr bwMode="auto">
          <a:xfrm>
            <a:off x="8213725" y="6946900"/>
            <a:ext cx="266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74AE56A3-A0C7-D145-8C12-901EC33203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ransition xmlns:p14="http://schemas.microsoft.com/office/powerpoint/2010/main"/>
  <p:hf hdr="0" ftr="0" dt="0"/>
  <p:txStyles>
    <p:titleStyle>
      <a:lvl1pPr marL="44450" indent="-44450" algn="ctr" rtl="0" eaLnBrk="0" fontAlgn="base" hangingPunct="0">
        <a:spcBef>
          <a:spcPct val="0"/>
        </a:spcBef>
        <a:spcAft>
          <a:spcPct val="0"/>
        </a:spcAft>
        <a:defRPr sz="4400">
          <a:solidFill>
            <a:schemeClr val="tx1"/>
          </a:solidFill>
          <a:latin typeface="+mj-lt"/>
          <a:ea typeface="+mj-ea"/>
          <a:cs typeface="+mj-cs"/>
          <a:sym typeface="Times" charset="0"/>
        </a:defRPr>
      </a:lvl1pPr>
      <a:lvl2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2pPr>
      <a:lvl3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3pPr>
      <a:lvl4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4pPr>
      <a:lvl5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5pPr>
      <a:lvl6pPr marL="5016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6pPr>
      <a:lvl7pPr marL="9588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7pPr>
      <a:lvl8pPr marL="14160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8pPr>
      <a:lvl9pPr marL="18732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9pPr>
    </p:titleStyle>
    <p:bodyStyle>
      <a:lvl1pPr marL="425450" indent="-381000" algn="l" rtl="0" eaLnBrk="0" fontAlgn="base" hangingPunct="0">
        <a:spcBef>
          <a:spcPts val="800"/>
        </a:spcBef>
        <a:spcAft>
          <a:spcPct val="0"/>
        </a:spcAft>
        <a:buSzPct val="100000"/>
        <a:buFont typeface="Times" charset="0"/>
        <a:buChar char="•"/>
        <a:defRPr sz="3200">
          <a:solidFill>
            <a:schemeClr val="tx1"/>
          </a:solidFill>
          <a:latin typeface="+mn-lt"/>
          <a:ea typeface="+mn-ea"/>
          <a:cs typeface="+mn-cs"/>
          <a:sym typeface="Times" charset="0"/>
        </a:defRPr>
      </a:lvl1pPr>
      <a:lvl2pPr marL="819150" indent="-317500" algn="l" rtl="0" eaLnBrk="0" fontAlgn="base" hangingPunct="0">
        <a:spcBef>
          <a:spcPts val="800"/>
        </a:spcBef>
        <a:spcAft>
          <a:spcPct val="0"/>
        </a:spcAft>
        <a:buSzPct val="100000"/>
        <a:buFont typeface="Times" charset="0"/>
        <a:buChar char="–"/>
        <a:defRPr sz="2800">
          <a:solidFill>
            <a:schemeClr val="tx1"/>
          </a:solidFill>
          <a:latin typeface="+mn-lt"/>
          <a:ea typeface="+mn-ea"/>
          <a:cs typeface="+mn-cs"/>
          <a:sym typeface="Times" charset="0"/>
        </a:defRPr>
      </a:lvl2pPr>
      <a:lvl3pPr marL="1263650" indent="-254000" algn="l" rtl="0" eaLnBrk="0" fontAlgn="base" hangingPunct="0">
        <a:spcBef>
          <a:spcPts val="600"/>
        </a:spcBef>
        <a:spcAft>
          <a:spcPct val="0"/>
        </a:spcAft>
        <a:buSzPct val="100000"/>
        <a:buFont typeface="Times" charset="0"/>
        <a:buChar char="•"/>
        <a:defRPr sz="2200">
          <a:solidFill>
            <a:schemeClr val="tx1"/>
          </a:solidFill>
          <a:latin typeface="+mn-lt"/>
          <a:ea typeface="+mn-ea"/>
          <a:cs typeface="+mn-cs"/>
          <a:sym typeface="Times" charset="0"/>
        </a:defRPr>
      </a:lvl3pPr>
      <a:lvl4pPr marL="1771650" indent="-254000" algn="l" rtl="0" eaLnBrk="0" fontAlgn="base" hangingPunct="0">
        <a:spcBef>
          <a:spcPts val="500"/>
        </a:spcBef>
        <a:spcAft>
          <a:spcPct val="0"/>
        </a:spcAft>
        <a:buSzPct val="100000"/>
        <a:buFont typeface="Times" charset="0"/>
        <a:buChar char="–"/>
        <a:defRPr>
          <a:solidFill>
            <a:schemeClr val="tx1"/>
          </a:solidFill>
          <a:latin typeface="+mn-lt"/>
          <a:ea typeface="+mn-ea"/>
          <a:cs typeface="+mn-cs"/>
          <a:sym typeface="Times" charset="0"/>
        </a:defRPr>
      </a:lvl4pPr>
      <a:lvl5pPr marL="2279650" indent="-254000" algn="l" rtl="0" eaLnBrk="0" fontAlgn="base" hangingPunct="0">
        <a:spcBef>
          <a:spcPts val="500"/>
        </a:spcBef>
        <a:spcAft>
          <a:spcPct val="0"/>
        </a:spcAft>
        <a:buSzPct val="100000"/>
        <a:buFont typeface="Times" charset="0"/>
        <a:buChar char="»"/>
        <a:defRPr>
          <a:solidFill>
            <a:schemeClr val="tx1"/>
          </a:solidFill>
          <a:latin typeface="+mn-lt"/>
          <a:ea typeface="+mn-ea"/>
          <a:cs typeface="+mn-cs"/>
          <a:sym typeface="Times" charset="0"/>
        </a:defRPr>
      </a:lvl5pPr>
      <a:lvl6pPr marL="2736850" indent="-2540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6pPr>
      <a:lvl7pPr marL="3194050" indent="-2540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7pPr>
      <a:lvl8pPr marL="3651250" indent="-2540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8pPr>
      <a:lvl9pPr marL="4108450" indent="-2540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990600" y="990600"/>
            <a:ext cx="81788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827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7272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1717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616200" indent="-571500"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30734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5306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878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445000" indent="-571500"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990600" y="193675"/>
            <a:ext cx="81788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Marker Felt" charset="0"/>
              </a:rPr>
              <a:t>Click to edit Master title style</a:t>
            </a:r>
          </a:p>
        </p:txBody>
      </p:sp>
      <p:sp>
        <p:nvSpPr>
          <p:cNvPr id="15362" name="Rectangle 2"/>
          <p:cNvSpPr>
            <a:spLocks noGrp="1" noChangeArrowheads="1"/>
          </p:cNvSpPr>
          <p:nvPr>
            <p:ph type="body" idx="1"/>
          </p:nvPr>
        </p:nvSpPr>
        <p:spPr bwMode="auto">
          <a:xfrm>
            <a:off x="990600" y="2116138"/>
            <a:ext cx="8178800" cy="455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text styles</a:t>
            </a:r>
          </a:p>
          <a:p>
            <a:pPr lvl="1"/>
            <a:r>
              <a:rPr lang="en-US">
                <a:sym typeface="Marker Felt" charset="0"/>
              </a:rPr>
              <a:t>Second level</a:t>
            </a:r>
          </a:p>
          <a:p>
            <a:pPr lvl="2"/>
            <a:r>
              <a:rPr lang="en-US">
                <a:sym typeface="Marker Felt" charset="0"/>
              </a:rPr>
              <a:t>Third level</a:t>
            </a:r>
          </a:p>
          <a:p>
            <a:pPr lvl="3"/>
            <a:r>
              <a:rPr lang="en-US">
                <a:sym typeface="Marker Felt" charset="0"/>
              </a:rPr>
              <a:t>Fourth level</a:t>
            </a:r>
          </a:p>
          <a:p>
            <a:pPr lvl="4"/>
            <a:r>
              <a:rPr lang="en-US">
                <a:sym typeface="Marker Felt" charset="0"/>
              </a:rPr>
              <a:t>Fifth level</a:t>
            </a:r>
          </a:p>
        </p:txBody>
      </p:sp>
    </p:spTree>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xmlns:p14="http://schemas.microsoft.com/office/powerpoint/2010/main"/>
  <p:txStyles>
    <p:titleStyle>
      <a:lvl1pPr algn="ctr" rtl="0" eaLnBrk="0" fontAlgn="base" hangingPunct="0">
        <a:spcBef>
          <a:spcPct val="0"/>
        </a:spcBef>
        <a:spcAft>
          <a:spcPct val="0"/>
        </a:spcAft>
        <a:defRPr sz="6000">
          <a:solidFill>
            <a:srgbClr val="5FA3DC"/>
          </a:solidFill>
          <a:latin typeface="+mj-lt"/>
          <a:ea typeface="+mj-ea"/>
          <a:cs typeface="+mj-cs"/>
          <a:sym typeface="Marker Felt" charset="0"/>
        </a:defRPr>
      </a:lvl1pPr>
      <a:lvl2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9pPr>
    </p:titleStyle>
    <p:bodyStyle>
      <a:lvl1pPr marL="4603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1pPr>
      <a:lvl2pPr marL="7651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2pPr>
      <a:lvl3pPr marL="10699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3pPr>
      <a:lvl4pPr marL="14001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4pPr>
      <a:lvl5pPr marL="17049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5pPr>
      <a:lvl6pPr marL="2162175" indent="-371475" algn="l" rtl="0" fontAlgn="base">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6pPr>
      <a:lvl7pPr marL="2619375" indent="-371475" algn="l" rtl="0" fontAlgn="base">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7pPr>
      <a:lvl8pPr marL="3076575" indent="-371475" algn="l" rtl="0" fontAlgn="base">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8pPr>
      <a:lvl9pPr marL="3533775" indent="-371475" algn="l" rtl="0" fontAlgn="base">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65"/>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660400" y="0"/>
            <a:ext cx="8834438" cy="262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imes" charset="0"/>
              </a:rPr>
              <a:t>Click to edit Master title style</a:t>
            </a:r>
          </a:p>
        </p:txBody>
      </p:sp>
      <p:sp>
        <p:nvSpPr>
          <p:cNvPr id="16386" name="Rectangle 2"/>
          <p:cNvSpPr>
            <a:spLocks noGrp="1" noChangeArrowheads="1"/>
          </p:cNvSpPr>
          <p:nvPr>
            <p:ph type="body" idx="1"/>
          </p:nvPr>
        </p:nvSpPr>
        <p:spPr bwMode="auto">
          <a:xfrm>
            <a:off x="787400" y="2247900"/>
            <a:ext cx="8559800" cy="538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16388" name="Rectangle 3"/>
          <p:cNvSpPr>
            <a:spLocks/>
          </p:cNvSpPr>
          <p:nvPr/>
        </p:nvSpPr>
        <p:spPr bwMode="auto">
          <a:xfrm>
            <a:off x="800100" y="6946900"/>
            <a:ext cx="20193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tabLst>
                <a:tab pos="0" algn="l"/>
                <a:tab pos="1016000" algn="l"/>
                <a:tab pos="2032000" algn="l"/>
                <a:tab pos="2039938" algn="l"/>
              </a:tabLst>
            </a:pPr>
            <a:r>
              <a:rPr lang="en-US">
                <a:solidFill>
                  <a:schemeClr val="tx1"/>
                </a:solidFill>
                <a:latin typeface="Times" charset="0"/>
                <a:ea typeface="ＭＳ Ｐゴシック" charset="0"/>
                <a:sym typeface="Times" charset="0"/>
              </a:rPr>
              <a:t> </a:t>
            </a:r>
          </a:p>
        </p:txBody>
      </p:sp>
      <p:sp>
        <p:nvSpPr>
          <p:cNvPr id="16389" name="Rectangle 4"/>
          <p:cNvSpPr>
            <a:spLocks/>
          </p:cNvSpPr>
          <p:nvPr/>
        </p:nvSpPr>
        <p:spPr bwMode="auto">
          <a:xfrm>
            <a:off x="3509963" y="6946900"/>
            <a:ext cx="3124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tabLst>
                <a:tab pos="0" algn="l"/>
                <a:tab pos="1016000" algn="l"/>
                <a:tab pos="2032000" algn="l"/>
                <a:tab pos="3048000" algn="l"/>
                <a:tab pos="3140075" algn="l"/>
              </a:tabLst>
            </a:pPr>
            <a:r>
              <a:rPr lang="en-US">
                <a:solidFill>
                  <a:schemeClr val="tx1"/>
                </a:solidFill>
                <a:latin typeface="Times" charset="0"/>
                <a:ea typeface="ＭＳ Ｐゴシック" charset="0"/>
                <a:sym typeface="Times" charset="0"/>
              </a:rPr>
              <a:t> </a:t>
            </a: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xStyles>
    <p:titleStyle>
      <a:lvl1pPr algn="ctr" rtl="0" eaLnBrk="0" fontAlgn="base" hangingPunct="0">
        <a:spcBef>
          <a:spcPts val="200"/>
        </a:spcBef>
        <a:spcAft>
          <a:spcPct val="0"/>
        </a:spcAft>
        <a:defRPr sz="4600">
          <a:solidFill>
            <a:schemeClr val="tx1"/>
          </a:solidFill>
          <a:latin typeface="+mj-lt"/>
          <a:ea typeface="+mj-ea"/>
          <a:cs typeface="+mj-cs"/>
          <a:sym typeface="Times" charset="0"/>
        </a:defRPr>
      </a:lvl1pPr>
      <a:lvl2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2pPr>
      <a:lvl3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3pPr>
      <a:lvl4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4pPr>
      <a:lvl5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5pPr>
      <a:lvl6pPr marL="4572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6pPr>
      <a:lvl7pPr marL="9144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7pPr>
      <a:lvl8pPr marL="13716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8pPr>
      <a:lvl9pPr marL="18288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9pPr>
    </p:titleStyle>
    <p:bodyStyle>
      <a:lvl1pPr marL="393700" indent="-393700" algn="l" rtl="0" eaLnBrk="0" fontAlgn="base" hangingPunct="0">
        <a:lnSpc>
          <a:spcPct val="101000"/>
        </a:lnSpc>
        <a:spcBef>
          <a:spcPts val="900"/>
        </a:spcBef>
        <a:spcAft>
          <a:spcPct val="0"/>
        </a:spcAft>
        <a:buSzPct val="100000"/>
        <a:buFont typeface="Times" charset="0"/>
        <a:buChar char="•"/>
        <a:defRPr sz="3200">
          <a:solidFill>
            <a:schemeClr val="tx1"/>
          </a:solidFill>
          <a:latin typeface="+mn-lt"/>
          <a:ea typeface="+mn-ea"/>
          <a:cs typeface="+mn-cs"/>
          <a:sym typeface="Times" charset="0"/>
        </a:defRPr>
      </a:lvl1pPr>
      <a:lvl2pPr marL="812800" indent="-355600" algn="l" rtl="0" eaLnBrk="0" fontAlgn="base" hangingPunct="0">
        <a:lnSpc>
          <a:spcPct val="99000"/>
        </a:lnSpc>
        <a:spcBef>
          <a:spcPts val="700"/>
        </a:spcBef>
        <a:spcAft>
          <a:spcPct val="0"/>
        </a:spcAft>
        <a:buSzPct val="100000"/>
        <a:buFont typeface="Times" charset="0"/>
        <a:buChar char="–"/>
        <a:defRPr sz="2800">
          <a:solidFill>
            <a:schemeClr val="tx1"/>
          </a:solidFill>
          <a:latin typeface="+mn-lt"/>
          <a:ea typeface="+mn-ea"/>
          <a:cs typeface="+mn-cs"/>
          <a:sym typeface="Times" charset="0"/>
        </a:defRPr>
      </a:lvl2pPr>
      <a:lvl3pPr marL="1238250" indent="-273050" algn="l" rtl="0" eaLnBrk="0" fontAlgn="base" hangingPunct="0">
        <a:lnSpc>
          <a:spcPct val="99000"/>
        </a:lnSpc>
        <a:spcBef>
          <a:spcPts val="600"/>
        </a:spcBef>
        <a:spcAft>
          <a:spcPct val="0"/>
        </a:spcAft>
        <a:buSzPct val="100000"/>
        <a:buFont typeface="Times" charset="0"/>
        <a:buChar char="•"/>
        <a:defRPr sz="2400">
          <a:solidFill>
            <a:schemeClr val="tx1"/>
          </a:solidFill>
          <a:latin typeface="+mn-lt"/>
          <a:ea typeface="+mn-ea"/>
          <a:cs typeface="+mn-cs"/>
          <a:sym typeface="Times" charset="0"/>
        </a:defRPr>
      </a:lvl3pPr>
      <a:lvl4pPr marL="1765300" indent="-292100" algn="l" rtl="0" eaLnBrk="0" fontAlgn="base" hangingPunct="0">
        <a:spcBef>
          <a:spcPts val="500"/>
        </a:spcBef>
        <a:spcAft>
          <a:spcPct val="0"/>
        </a:spcAft>
        <a:buSzPct val="100000"/>
        <a:buFont typeface="Times" charset="0"/>
        <a:buChar char="–"/>
        <a:defRPr sz="2000">
          <a:solidFill>
            <a:schemeClr val="tx1"/>
          </a:solidFill>
          <a:latin typeface="+mn-lt"/>
          <a:ea typeface="+mn-ea"/>
          <a:cs typeface="+mn-cs"/>
          <a:sym typeface="Times" charset="0"/>
        </a:defRPr>
      </a:lvl4pPr>
      <a:lvl5pPr marL="2273300" indent="-292100" algn="l" rtl="0" eaLnBrk="0" fontAlgn="base" hangingPunct="0">
        <a:spcBef>
          <a:spcPct val="0"/>
        </a:spcBef>
        <a:spcAft>
          <a:spcPct val="0"/>
        </a:spcAft>
        <a:buSzPct val="100000"/>
        <a:buFont typeface="Times" charset="0"/>
        <a:buChar char="»"/>
        <a:defRPr sz="2000">
          <a:solidFill>
            <a:schemeClr val="tx1"/>
          </a:solidFill>
          <a:latin typeface="+mn-lt"/>
          <a:ea typeface="+mn-ea"/>
          <a:cs typeface="+mn-cs"/>
          <a:sym typeface="Times" charset="0"/>
        </a:defRPr>
      </a:lvl5pPr>
      <a:lvl6pPr marL="2730500" indent="-292100"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6pPr>
      <a:lvl7pPr marL="3187700" indent="-292100"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7pPr>
      <a:lvl8pPr marL="3644900" indent="-292100"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8pPr>
      <a:lvl9pPr marL="4102100" indent="-292100"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0" name="Rectangle 2"/>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990600" y="203200"/>
            <a:ext cx="817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8434" name="Rectangle 2"/>
          <p:cNvSpPr>
            <a:spLocks noGrp="1" noChangeArrowheads="1"/>
          </p:cNvSpPr>
          <p:nvPr>
            <p:ph type="body" idx="1"/>
          </p:nvPr>
        </p:nvSpPr>
        <p:spPr bwMode="auto">
          <a:xfrm>
            <a:off x="990600" y="2159000"/>
            <a:ext cx="817880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19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82700" indent="-571500" algn="l" rtl="0" eaLnBrk="0" fontAlgn="base" hangingPunct="0">
        <a:spcBef>
          <a:spcPts val="1900"/>
        </a:spcBef>
        <a:spcAft>
          <a:spcPct val="0"/>
        </a:spcAft>
        <a:buSzPct val="171000"/>
        <a:buFont typeface="Gill Sans" charset="0"/>
        <a:buChar char="•"/>
        <a:defRPr sz="3200">
          <a:solidFill>
            <a:schemeClr val="tx1"/>
          </a:solidFill>
          <a:latin typeface="+mn-lt"/>
          <a:ea typeface="+mn-ea"/>
          <a:cs typeface="+mn-cs"/>
          <a:sym typeface="Gill Sans" charset="0"/>
        </a:defRPr>
      </a:lvl2pPr>
      <a:lvl3pPr marL="1727200" indent="-571500" algn="l" rtl="0" eaLnBrk="0" fontAlgn="base" hangingPunct="0">
        <a:spcBef>
          <a:spcPts val="1900"/>
        </a:spcBef>
        <a:spcAft>
          <a:spcPct val="0"/>
        </a:spcAft>
        <a:buSzPct val="171000"/>
        <a:buFont typeface="Gill Sans" charset="0"/>
        <a:buChar char="•"/>
        <a:defRPr sz="3200">
          <a:solidFill>
            <a:schemeClr val="tx1"/>
          </a:solidFill>
          <a:latin typeface="+mn-lt"/>
          <a:ea typeface="+mn-ea"/>
          <a:cs typeface="+mn-cs"/>
          <a:sym typeface="Gill Sans" charset="0"/>
        </a:defRPr>
      </a:lvl3pPr>
      <a:lvl4pPr marL="2171700" indent="-571500" algn="l" rtl="0" eaLnBrk="0" fontAlgn="base" hangingPunct="0">
        <a:spcBef>
          <a:spcPts val="1900"/>
        </a:spcBef>
        <a:spcAft>
          <a:spcPct val="0"/>
        </a:spcAft>
        <a:buSzPct val="171000"/>
        <a:buFont typeface="Gill Sans" charset="0"/>
        <a:buChar char="•"/>
        <a:defRPr sz="3200">
          <a:solidFill>
            <a:schemeClr val="tx1"/>
          </a:solidFill>
          <a:latin typeface="+mn-lt"/>
          <a:ea typeface="+mn-ea"/>
          <a:cs typeface="+mn-cs"/>
          <a:sym typeface="Gill Sans" charset="0"/>
        </a:defRPr>
      </a:lvl4pPr>
      <a:lvl5pPr marL="2616200" indent="-571500" algn="l" rtl="0" eaLnBrk="0" fontAlgn="base" hangingPunct="0">
        <a:spcBef>
          <a:spcPts val="1900"/>
        </a:spcBef>
        <a:spcAft>
          <a:spcPct val="0"/>
        </a:spcAft>
        <a:buSzPct val="171000"/>
        <a:buFont typeface="Gill Sans" charset="0"/>
        <a:buChar char="•"/>
        <a:defRPr sz="3200">
          <a:solidFill>
            <a:schemeClr val="tx1"/>
          </a:solidFill>
          <a:latin typeface="+mn-lt"/>
          <a:ea typeface="+mn-ea"/>
          <a:cs typeface="+mn-cs"/>
          <a:sym typeface="Gill Sans" charset="0"/>
        </a:defRPr>
      </a:lvl5pPr>
      <a:lvl6pPr marL="3073400" indent="-571500" algn="l" rtl="0" fontAlgn="base">
        <a:spcBef>
          <a:spcPts val="1900"/>
        </a:spcBef>
        <a:spcAft>
          <a:spcPct val="0"/>
        </a:spcAft>
        <a:buSzPct val="171000"/>
        <a:buFont typeface="Gill Sans" charset="0"/>
        <a:buChar char="•"/>
        <a:defRPr sz="3200">
          <a:solidFill>
            <a:schemeClr val="tx1"/>
          </a:solidFill>
          <a:latin typeface="+mn-lt"/>
          <a:ea typeface="+mn-ea"/>
          <a:cs typeface="+mn-cs"/>
          <a:sym typeface="Gill Sans" charset="0"/>
        </a:defRPr>
      </a:lvl6pPr>
      <a:lvl7pPr marL="3530600" indent="-571500" algn="l" rtl="0" fontAlgn="base">
        <a:spcBef>
          <a:spcPts val="19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87800" indent="-571500" algn="l" rtl="0" fontAlgn="base">
        <a:spcBef>
          <a:spcPts val="1900"/>
        </a:spcBef>
        <a:spcAft>
          <a:spcPct val="0"/>
        </a:spcAft>
        <a:buSzPct val="171000"/>
        <a:buFont typeface="Gill Sans" charset="0"/>
        <a:buChar char="•"/>
        <a:defRPr sz="3200">
          <a:solidFill>
            <a:schemeClr val="tx1"/>
          </a:solidFill>
          <a:latin typeface="+mn-lt"/>
          <a:ea typeface="+mn-ea"/>
          <a:cs typeface="+mn-cs"/>
          <a:sym typeface="Gill Sans" charset="0"/>
        </a:defRPr>
      </a:lvl8pPr>
      <a:lvl9pPr marL="4445000" indent="-571500" algn="l" rtl="0" fontAlgn="base">
        <a:spcBef>
          <a:spcPts val="19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990600" y="203200"/>
            <a:ext cx="81661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9458" name="Rectangle 2"/>
          <p:cNvSpPr>
            <a:spLocks noGrp="1" noChangeArrowheads="1"/>
          </p:cNvSpPr>
          <p:nvPr>
            <p:ph type="body" idx="1"/>
          </p:nvPr>
        </p:nvSpPr>
        <p:spPr bwMode="auto">
          <a:xfrm>
            <a:off x="990600" y="2159000"/>
            <a:ext cx="8166100" cy="445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1900"/>
        </a:spcBef>
        <a:spcAft>
          <a:spcPct val="0"/>
        </a:spcAft>
        <a:buSzPct val="171000"/>
        <a:buFont typeface="Gill Sans" charset="0"/>
        <a:buChar char="•"/>
        <a:defRPr sz="2800">
          <a:solidFill>
            <a:schemeClr val="tx1"/>
          </a:solidFill>
          <a:latin typeface="+mn-lt"/>
          <a:ea typeface="+mn-ea"/>
          <a:cs typeface="+mn-cs"/>
          <a:sym typeface="Gill Sans" charset="0"/>
        </a:defRPr>
      </a:lvl1pPr>
      <a:lvl2pPr marL="1282700" indent="-571500" algn="l" rtl="0" eaLnBrk="0" fontAlgn="base" hangingPunct="0">
        <a:spcBef>
          <a:spcPts val="1900"/>
        </a:spcBef>
        <a:spcAft>
          <a:spcPct val="0"/>
        </a:spcAft>
        <a:buSzPct val="171000"/>
        <a:buFont typeface="Gill Sans" charset="0"/>
        <a:buChar char="•"/>
        <a:defRPr sz="2800">
          <a:solidFill>
            <a:schemeClr val="tx1"/>
          </a:solidFill>
          <a:latin typeface="+mn-lt"/>
          <a:ea typeface="+mn-ea"/>
          <a:cs typeface="+mn-cs"/>
          <a:sym typeface="Gill Sans" charset="0"/>
        </a:defRPr>
      </a:lvl2pPr>
      <a:lvl3pPr marL="1727200" indent="-571500" algn="l" rtl="0" eaLnBrk="0" fontAlgn="base" hangingPunct="0">
        <a:spcBef>
          <a:spcPts val="1900"/>
        </a:spcBef>
        <a:spcAft>
          <a:spcPct val="0"/>
        </a:spcAft>
        <a:buSzPct val="171000"/>
        <a:buFont typeface="Gill Sans" charset="0"/>
        <a:buChar char="•"/>
        <a:defRPr sz="2800">
          <a:solidFill>
            <a:schemeClr val="tx1"/>
          </a:solidFill>
          <a:latin typeface="+mn-lt"/>
          <a:ea typeface="+mn-ea"/>
          <a:cs typeface="+mn-cs"/>
          <a:sym typeface="Gill Sans" charset="0"/>
        </a:defRPr>
      </a:lvl3pPr>
      <a:lvl4pPr marL="2171700" indent="-571500" algn="l" rtl="0" eaLnBrk="0" fontAlgn="base" hangingPunct="0">
        <a:spcBef>
          <a:spcPts val="1900"/>
        </a:spcBef>
        <a:spcAft>
          <a:spcPct val="0"/>
        </a:spcAft>
        <a:buSzPct val="171000"/>
        <a:buFont typeface="Gill Sans" charset="0"/>
        <a:buChar char="•"/>
        <a:defRPr sz="2800">
          <a:solidFill>
            <a:schemeClr val="tx1"/>
          </a:solidFill>
          <a:latin typeface="+mn-lt"/>
          <a:ea typeface="+mn-ea"/>
          <a:cs typeface="+mn-cs"/>
          <a:sym typeface="Gill Sans" charset="0"/>
        </a:defRPr>
      </a:lvl4pPr>
      <a:lvl5pPr marL="2616200" indent="-571500" algn="l" rtl="0" eaLnBrk="0" fontAlgn="base" hangingPunct="0">
        <a:spcBef>
          <a:spcPts val="1900"/>
        </a:spcBef>
        <a:spcAft>
          <a:spcPct val="0"/>
        </a:spcAft>
        <a:buSzPct val="171000"/>
        <a:buFont typeface="Gill Sans" charset="0"/>
        <a:buChar char="•"/>
        <a:defRPr sz="2800">
          <a:solidFill>
            <a:schemeClr val="tx1"/>
          </a:solidFill>
          <a:latin typeface="+mn-lt"/>
          <a:ea typeface="+mn-ea"/>
          <a:cs typeface="+mn-cs"/>
          <a:sym typeface="Gill Sans" charset="0"/>
        </a:defRPr>
      </a:lvl5pPr>
      <a:lvl6pPr marL="3073400" indent="-571500" algn="l" rtl="0" fontAlgn="base">
        <a:spcBef>
          <a:spcPts val="1900"/>
        </a:spcBef>
        <a:spcAft>
          <a:spcPct val="0"/>
        </a:spcAft>
        <a:buSzPct val="171000"/>
        <a:buFont typeface="Gill Sans" charset="0"/>
        <a:buChar char="•"/>
        <a:defRPr sz="2800">
          <a:solidFill>
            <a:schemeClr val="tx1"/>
          </a:solidFill>
          <a:latin typeface="+mn-lt"/>
          <a:ea typeface="+mn-ea"/>
          <a:cs typeface="+mn-cs"/>
          <a:sym typeface="Gill Sans" charset="0"/>
        </a:defRPr>
      </a:lvl6pPr>
      <a:lvl7pPr marL="3530600" indent="-571500" algn="l" rtl="0" fontAlgn="base">
        <a:spcBef>
          <a:spcPts val="1900"/>
        </a:spcBef>
        <a:spcAft>
          <a:spcPct val="0"/>
        </a:spcAft>
        <a:buSzPct val="171000"/>
        <a:buFont typeface="Gill Sans" charset="0"/>
        <a:buChar char="•"/>
        <a:defRPr sz="2800">
          <a:solidFill>
            <a:schemeClr val="tx1"/>
          </a:solidFill>
          <a:latin typeface="+mn-lt"/>
          <a:ea typeface="+mn-ea"/>
          <a:cs typeface="+mn-cs"/>
          <a:sym typeface="Gill Sans" charset="0"/>
        </a:defRPr>
      </a:lvl7pPr>
      <a:lvl8pPr marL="3987800" indent="-571500" algn="l" rtl="0" fontAlgn="base">
        <a:spcBef>
          <a:spcPts val="1900"/>
        </a:spcBef>
        <a:spcAft>
          <a:spcPct val="0"/>
        </a:spcAft>
        <a:buSzPct val="171000"/>
        <a:buFont typeface="Gill Sans" charset="0"/>
        <a:buChar char="•"/>
        <a:defRPr sz="2800">
          <a:solidFill>
            <a:schemeClr val="tx1"/>
          </a:solidFill>
          <a:latin typeface="+mn-lt"/>
          <a:ea typeface="+mn-ea"/>
          <a:cs typeface="+mn-cs"/>
          <a:sym typeface="Gill Sans" charset="0"/>
        </a:defRPr>
      </a:lvl8pPr>
      <a:lvl9pPr marL="4445000" indent="-571500" algn="l" rtl="0" fontAlgn="base">
        <a:spcBef>
          <a:spcPts val="19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90600" y="193675"/>
            <a:ext cx="81788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Marker Felt" charset="0"/>
              </a:rPr>
              <a:t>Click to edit Master title style</a:t>
            </a:r>
          </a:p>
        </p:txBody>
      </p:sp>
      <p:sp>
        <p:nvSpPr>
          <p:cNvPr id="2050" name="Rectangle 2"/>
          <p:cNvSpPr>
            <a:spLocks noGrp="1" noChangeArrowheads="1"/>
          </p:cNvSpPr>
          <p:nvPr>
            <p:ph type="body" idx="1"/>
          </p:nvPr>
        </p:nvSpPr>
        <p:spPr bwMode="auto">
          <a:xfrm>
            <a:off x="990600" y="2116138"/>
            <a:ext cx="8178800" cy="455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text styles</a:t>
            </a:r>
          </a:p>
          <a:p>
            <a:pPr lvl="1"/>
            <a:r>
              <a:rPr lang="en-US">
                <a:sym typeface="Marker Felt" charset="0"/>
              </a:rPr>
              <a:t>Second level</a:t>
            </a:r>
          </a:p>
          <a:p>
            <a:pPr lvl="2"/>
            <a:r>
              <a:rPr lang="en-US">
                <a:sym typeface="Marker Felt" charset="0"/>
              </a:rPr>
              <a:t>Third level</a:t>
            </a:r>
          </a:p>
          <a:p>
            <a:pPr lvl="3"/>
            <a:r>
              <a:rPr lang="en-US">
                <a:sym typeface="Marker Felt" charset="0"/>
              </a:rPr>
              <a:t>Fourth level</a:t>
            </a:r>
          </a:p>
          <a:p>
            <a:pPr lvl="4"/>
            <a:r>
              <a:rPr lang="en-US">
                <a:sym typeface="Marker Felt" charset="0"/>
              </a:rPr>
              <a:t>Fifth level</a:t>
            </a: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xmlns:p14="http://schemas.microsoft.com/office/powerpoint/2010/main"/>
  <p:txStyles>
    <p:titleStyle>
      <a:lvl1pPr algn="ctr" rtl="0" eaLnBrk="0" fontAlgn="base" hangingPunct="0">
        <a:spcBef>
          <a:spcPct val="0"/>
        </a:spcBef>
        <a:spcAft>
          <a:spcPct val="0"/>
        </a:spcAft>
        <a:defRPr sz="6000">
          <a:solidFill>
            <a:srgbClr val="5FA3DC"/>
          </a:solidFill>
          <a:latin typeface="+mj-lt"/>
          <a:ea typeface="+mj-ea"/>
          <a:cs typeface="+mj-cs"/>
          <a:sym typeface="Marker Felt" charset="0"/>
        </a:defRPr>
      </a:lvl1pPr>
      <a:lvl2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9pPr>
    </p:titleStyle>
    <p:bodyStyle>
      <a:lvl1pPr marL="4603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1pPr>
      <a:lvl2pPr marL="7651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2pPr>
      <a:lvl3pPr marL="10699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3pPr>
      <a:lvl4pPr marL="14001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4pPr>
      <a:lvl5pPr marL="1704975" indent="-371475" algn="l" rtl="0" eaLnBrk="0" fontAlgn="base" hangingPunct="0">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5pPr>
      <a:lvl6pPr marL="2162175" indent="-371475" algn="l" rtl="0" fontAlgn="base">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6pPr>
      <a:lvl7pPr marL="2619375" indent="-371475" algn="l" rtl="0" fontAlgn="base">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7pPr>
      <a:lvl8pPr marL="3076575" indent="-371475" algn="l" rtl="0" fontAlgn="base">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8pPr>
      <a:lvl9pPr marL="3533775" indent="-371475" algn="l" rtl="0" fontAlgn="base">
        <a:spcBef>
          <a:spcPts val="2200"/>
        </a:spcBef>
        <a:spcAft>
          <a:spcPct val="0"/>
        </a:spcAft>
        <a:buClr>
          <a:srgbClr val="848484"/>
        </a:buClr>
        <a:buSzPct val="75000"/>
        <a:buFont typeface="Lucida Grande" charset="0"/>
        <a:buChar char="•"/>
        <a:defRPr sz="2800">
          <a:solidFill>
            <a:srgbClr val="848484"/>
          </a:solidFill>
          <a:latin typeface="+mn-lt"/>
          <a:ea typeface="+mn-ea"/>
          <a:cs typeface="+mn-cs"/>
          <a:sym typeface="Marker Fel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body" idx="1"/>
          </p:nvPr>
        </p:nvSpPr>
        <p:spPr bwMode="auto">
          <a:xfrm>
            <a:off x="990600" y="990600"/>
            <a:ext cx="8191500" cy="565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ransition xmlns:p14="http://schemas.microsoft.com/office/powerpoint/2010/main"/>
  <p:txStyles>
    <p:titleStyle>
      <a:lvl1pPr algn="ctr" rtl="0" eaLnBrk="0" fontAlgn="base" hangingPunct="0">
        <a:spcBef>
          <a:spcPct val="0"/>
        </a:spcBef>
        <a:spcAft>
          <a:spcPct val="0"/>
        </a:spcAft>
        <a:defRPr sz="6000">
          <a:solidFill>
            <a:schemeClr val="tx1"/>
          </a:solidFill>
          <a:latin typeface="+mj-lt"/>
          <a:ea typeface="+mj-ea"/>
          <a:cs typeface="+mj-cs"/>
          <a:sym typeface="Gill Sans" charset="0"/>
        </a:defRPr>
      </a:lvl1pPr>
      <a:lvl2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9pPr>
    </p:titleStyle>
    <p:bodyStyle>
      <a:lvl1pPr marL="6604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1pPr>
      <a:lvl2pPr marL="10033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2pPr>
      <a:lvl3pPr marL="13462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3pPr>
      <a:lvl4pPr marL="17018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4pPr>
      <a:lvl5pPr marL="20447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5pPr>
      <a:lvl6pPr marL="25019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591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163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8pPr>
      <a:lvl9pPr marL="38735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6" name="Rectangle 2"/>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2530" name="Rectangle 2"/>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body" idx="1"/>
          </p:nvPr>
        </p:nvSpPr>
        <p:spPr bwMode="auto">
          <a:xfrm>
            <a:off x="990600" y="990600"/>
            <a:ext cx="8191500" cy="565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ransition xmlns:p14="http://schemas.microsoft.com/office/powerpoint/2010/main"/>
  <p:txStyles>
    <p:titleStyle>
      <a:lvl1pPr algn="ctr" rtl="0" eaLnBrk="0" fontAlgn="base" hangingPunct="0">
        <a:spcBef>
          <a:spcPct val="0"/>
        </a:spcBef>
        <a:spcAft>
          <a:spcPct val="0"/>
        </a:spcAft>
        <a:defRPr sz="6000">
          <a:solidFill>
            <a:schemeClr val="tx1"/>
          </a:solidFill>
          <a:latin typeface="+mj-lt"/>
          <a:ea typeface="+mj-ea"/>
          <a:cs typeface="+mj-cs"/>
          <a:sym typeface="Gill Sans" charset="0"/>
        </a:defRPr>
      </a:lvl1pPr>
      <a:lvl2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9pPr>
    </p:titleStyle>
    <p:bodyStyle>
      <a:lvl1pPr marL="6604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1pPr>
      <a:lvl2pPr marL="10033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2pPr>
      <a:lvl3pPr marL="13462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3pPr>
      <a:lvl4pPr marL="17018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4pPr>
      <a:lvl5pPr marL="2044700" indent="-444500" algn="l" rtl="0" eaLnBrk="0" fontAlgn="base" hangingPunct="0">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5pPr>
      <a:lvl6pPr marL="25019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591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163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8pPr>
      <a:lvl9pPr marL="3873500" indent="-444500" algn="l" rtl="0" fontAlgn="base">
        <a:spcBef>
          <a:spcPts val="37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1D009F"/>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24578"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24579" name="Text Box 3"/>
          <p:cNvSpPr txBox="1">
            <a:spLocks noGrp="1" noChangeArrowheads="1"/>
          </p:cNvSpPr>
          <p:nvPr>
            <p:ph type="sldNum" sz="quarter" idx="4"/>
          </p:nvPr>
        </p:nvSpPr>
        <p:spPr bwMode="auto">
          <a:xfrm>
            <a:off x="8208963" y="6946900"/>
            <a:ext cx="266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7449E511-F381-034D-AFD5-333B6F0186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ransition xmlns:p14="http://schemas.microsoft.com/office/powerpoint/2010/main"/>
  <p:hf hdr="0" ftr="0" dt="0"/>
  <p:txStyles>
    <p:titleStyle>
      <a:lvl1pPr algn="ctr" rtl="0" eaLnBrk="0" fontAlgn="base" hangingPunct="0">
        <a:spcBef>
          <a:spcPct val="0"/>
        </a:spcBef>
        <a:spcAft>
          <a:spcPct val="0"/>
        </a:spcAft>
        <a:defRPr sz="4600">
          <a:solidFill>
            <a:schemeClr val="tx1"/>
          </a:solidFill>
          <a:latin typeface="+mj-lt"/>
          <a:ea typeface="+mj-ea"/>
          <a:cs typeface="+mj-cs"/>
          <a:sym typeface="Times" charset="0"/>
        </a:defRPr>
      </a:lvl1pPr>
      <a:lvl2pPr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2pPr>
      <a:lvl3pPr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3pPr>
      <a:lvl4pPr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4pPr>
      <a:lvl5pPr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5pPr>
      <a:lvl6pPr marL="457200"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6pPr>
      <a:lvl7pPr marL="914400"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7pPr>
      <a:lvl8pPr marL="1371600"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8pPr>
      <a:lvl9pPr marL="1828800"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9pPr>
    </p:titleStyle>
    <p:bodyStyle>
      <a:lvl1pPr marL="409575" indent="-365125" algn="l" rtl="0" eaLnBrk="0" fontAlgn="base" hangingPunct="0">
        <a:spcBef>
          <a:spcPts val="800"/>
        </a:spcBef>
        <a:spcAft>
          <a:spcPct val="0"/>
        </a:spcAft>
        <a:buClr>
          <a:srgbClr val="000000"/>
        </a:buClr>
        <a:buSzPct val="100000"/>
        <a:buFont typeface="Lucida Grande" charset="0"/>
        <a:buChar char="•"/>
        <a:defRPr sz="3200">
          <a:solidFill>
            <a:schemeClr val="tx1"/>
          </a:solidFill>
          <a:latin typeface="+mn-lt"/>
          <a:ea typeface="+mn-ea"/>
          <a:cs typeface="+mn-cs"/>
          <a:sym typeface="Times" charset="0"/>
        </a:defRPr>
      </a:lvl1pPr>
      <a:lvl2pPr marL="749300" indent="-298450" algn="l" rtl="0" eaLnBrk="0" fontAlgn="base" hangingPunct="0">
        <a:spcBef>
          <a:spcPts val="800"/>
        </a:spcBef>
        <a:spcAft>
          <a:spcPct val="0"/>
        </a:spcAft>
        <a:buClr>
          <a:srgbClr val="000000"/>
        </a:buClr>
        <a:buSzPct val="100000"/>
        <a:buFont typeface="Lucida Grande" charset="0"/>
        <a:buChar char="–"/>
        <a:defRPr sz="2800">
          <a:solidFill>
            <a:schemeClr val="tx1"/>
          </a:solidFill>
          <a:latin typeface="+mn-lt"/>
          <a:ea typeface="+mn-ea"/>
          <a:cs typeface="+mn-cs"/>
          <a:sym typeface="Times" charset="0"/>
        </a:defRPr>
      </a:lvl2pPr>
      <a:lvl3pPr marL="1200150" indent="-241300" algn="l" rtl="0" eaLnBrk="0" fontAlgn="base" hangingPunct="0">
        <a:spcBef>
          <a:spcPts val="600"/>
        </a:spcBef>
        <a:spcAft>
          <a:spcPct val="0"/>
        </a:spcAft>
        <a:buClr>
          <a:srgbClr val="000000"/>
        </a:buClr>
        <a:buSzPct val="100000"/>
        <a:buFont typeface="Lucida Grande" charset="0"/>
        <a:buChar char="•"/>
        <a:defRPr sz="2400">
          <a:solidFill>
            <a:schemeClr val="tx1"/>
          </a:solidFill>
          <a:latin typeface="+mn-lt"/>
          <a:ea typeface="+mn-ea"/>
          <a:cs typeface="+mn-cs"/>
          <a:sym typeface="Times" charset="0"/>
        </a:defRPr>
      </a:lvl3pPr>
      <a:lvl4pPr marL="1708150" indent="-241300" algn="l" rtl="0" eaLnBrk="0" fontAlgn="base" hangingPunct="0">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4pPr>
      <a:lvl5pPr marL="2216150" indent="-241300" algn="l" rtl="0" eaLnBrk="0" fontAlgn="base" hangingPunct="0">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5pPr>
      <a:lvl6pPr marL="2673350" indent="-241300" algn="l" rtl="0" fontAlgn="base">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6pPr>
      <a:lvl7pPr marL="3130550" indent="-241300" algn="l" rtl="0" fontAlgn="base">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7pPr>
      <a:lvl8pPr marL="3587750" indent="-241300" algn="l" rtl="0" fontAlgn="base">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8pPr>
      <a:lvl9pPr marL="4044950" indent="-241300" algn="l" rtl="0" fontAlgn="base">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990600" y="495300"/>
            <a:ext cx="8178800" cy="165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25602" name="Rectangle 2"/>
          <p:cNvSpPr>
            <a:spLocks noGrp="1" noChangeArrowheads="1"/>
          </p:cNvSpPr>
          <p:nvPr>
            <p:ph type="body" idx="1"/>
          </p:nvPr>
        </p:nvSpPr>
        <p:spPr bwMode="auto">
          <a:xfrm>
            <a:off x="990600" y="2197100"/>
            <a:ext cx="8178800" cy="455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ransition xmlns:p14="http://schemas.microsoft.com/office/powerpoint/2010/main"/>
  <p:txStyles>
    <p:titleStyle>
      <a:lvl1pPr marL="328613" indent="-328613" algn="l" rtl="0" eaLnBrk="0" fontAlgn="base" hangingPunct="0">
        <a:spcBef>
          <a:spcPct val="0"/>
        </a:spcBef>
        <a:spcAft>
          <a:spcPct val="0"/>
        </a:spcAft>
        <a:defRPr sz="5400">
          <a:solidFill>
            <a:schemeClr val="tx1"/>
          </a:solidFill>
          <a:latin typeface="+mj-lt"/>
          <a:ea typeface="+mj-ea"/>
          <a:cs typeface="+mj-cs"/>
          <a:sym typeface="Papyrus" charset="0"/>
        </a:defRPr>
      </a:lvl1pPr>
      <a:lvl2pPr marL="328613" indent="-328613"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marL="328613" indent="-328613"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marL="328613" indent="-328613"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marL="328613" indent="-328613"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785813" indent="-328613"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1243013" indent="-328613"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700213" indent="-328613"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2157413" indent="-328613"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6143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1pPr>
      <a:lvl2pPr marL="11604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2pPr>
      <a:lvl3pPr marL="17192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3pPr>
      <a:lvl4pPr marL="22653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4pPr>
      <a:lvl5pPr marL="28368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5pPr>
      <a:lvl6pPr marL="3294063" indent="-423863" algn="l" rtl="0" fontAlgn="base">
        <a:spcBef>
          <a:spcPts val="900"/>
        </a:spcBef>
        <a:spcAft>
          <a:spcPct val="0"/>
        </a:spcAft>
        <a:buSzPct val="46000"/>
        <a:buChar char="•"/>
        <a:defRPr sz="3000">
          <a:solidFill>
            <a:schemeClr val="tx1"/>
          </a:solidFill>
          <a:latin typeface="+mn-lt"/>
          <a:ea typeface="+mn-ea"/>
          <a:cs typeface="+mn-cs"/>
          <a:sym typeface="Papyrus" charset="0"/>
        </a:defRPr>
      </a:lvl6pPr>
      <a:lvl7pPr marL="3751263" indent="-423863" algn="l" rtl="0" fontAlgn="base">
        <a:spcBef>
          <a:spcPts val="900"/>
        </a:spcBef>
        <a:spcAft>
          <a:spcPct val="0"/>
        </a:spcAft>
        <a:buSzPct val="46000"/>
        <a:buChar char="•"/>
        <a:defRPr sz="3000">
          <a:solidFill>
            <a:schemeClr val="tx1"/>
          </a:solidFill>
          <a:latin typeface="+mn-lt"/>
          <a:ea typeface="+mn-ea"/>
          <a:cs typeface="+mn-cs"/>
          <a:sym typeface="Papyrus" charset="0"/>
        </a:defRPr>
      </a:lvl7pPr>
      <a:lvl8pPr marL="4208463" indent="-423863" algn="l" rtl="0" fontAlgn="base">
        <a:spcBef>
          <a:spcPts val="900"/>
        </a:spcBef>
        <a:spcAft>
          <a:spcPct val="0"/>
        </a:spcAft>
        <a:buSzPct val="46000"/>
        <a:buChar char="•"/>
        <a:defRPr sz="3000">
          <a:solidFill>
            <a:schemeClr val="tx1"/>
          </a:solidFill>
          <a:latin typeface="+mn-lt"/>
          <a:ea typeface="+mn-ea"/>
          <a:cs typeface="+mn-cs"/>
          <a:sym typeface="Papyrus" charset="0"/>
        </a:defRPr>
      </a:lvl8pPr>
      <a:lvl9pPr marL="4665663" indent="-423863" algn="l" rtl="0" fontAlgn="base">
        <a:spcBef>
          <a:spcPts val="900"/>
        </a:spcBef>
        <a:spcAft>
          <a:spcPct val="0"/>
        </a:spcAft>
        <a:buSzPct val="46000"/>
        <a:buChar char="•"/>
        <a:defRPr sz="30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990600" y="139700"/>
            <a:ext cx="8178800" cy="203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26626" name="Rectangle 2"/>
          <p:cNvSpPr>
            <a:spLocks noGrp="1" noChangeArrowheads="1"/>
          </p:cNvSpPr>
          <p:nvPr>
            <p:ph type="body" idx="1"/>
          </p:nvPr>
        </p:nvSpPr>
        <p:spPr bwMode="auto">
          <a:xfrm>
            <a:off x="990600" y="2170113"/>
            <a:ext cx="8178800" cy="473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Chalkboard" charset="0"/>
        </a:defRPr>
      </a:lvl1pPr>
      <a:lvl2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9pPr>
    </p:titleStyle>
    <p:bodyStyle>
      <a:lvl1pPr marL="5778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1pPr>
      <a:lvl2pPr marL="10096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2pPr>
      <a:lvl3pPr marL="14414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3pPr>
      <a:lvl4pPr marL="18732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4pPr>
      <a:lvl5pPr marL="23304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5pPr>
      <a:lvl6pPr marL="2787650" indent="-323850" algn="l" rtl="0" fontAlgn="base">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6pPr>
      <a:lvl7pPr marL="3244850" indent="-323850" algn="l" rtl="0" fontAlgn="base">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7pPr>
      <a:lvl8pPr marL="3702050" indent="-323850" algn="l" rtl="0" fontAlgn="base">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8pPr>
      <a:lvl9pPr marL="4159250" indent="-323850" algn="l" rtl="0" fontAlgn="base">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990600" y="476250"/>
            <a:ext cx="8178800"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27650" name="Rectangle 2"/>
          <p:cNvSpPr>
            <a:spLocks noGrp="1" noChangeArrowheads="1"/>
          </p:cNvSpPr>
          <p:nvPr>
            <p:ph type="body" idx="1"/>
          </p:nvPr>
        </p:nvSpPr>
        <p:spPr bwMode="auto">
          <a:xfrm>
            <a:off x="990600" y="2163763"/>
            <a:ext cx="8178800" cy="4624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ransition xmlns:p14="http://schemas.microsoft.com/office/powerpoint/2010/main"/>
  <p:txStyles>
    <p:titleStyle>
      <a:lvl1pPr algn="l" rtl="0" eaLnBrk="0" fontAlgn="base" hangingPunct="0">
        <a:spcBef>
          <a:spcPct val="0"/>
        </a:spcBef>
        <a:spcAft>
          <a:spcPct val="0"/>
        </a:spcAft>
        <a:defRPr sz="5400">
          <a:solidFill>
            <a:schemeClr val="tx1"/>
          </a:solidFill>
          <a:latin typeface="+mj-lt"/>
          <a:ea typeface="+mj-ea"/>
          <a:cs typeface="+mj-cs"/>
          <a:sym typeface="Papyrus" charset="0"/>
        </a:defRPr>
      </a:lvl1pPr>
      <a:lvl2pPr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457200"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914400"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371600"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1828800"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555625" indent="-415925" algn="l" rtl="0" eaLnBrk="0" fontAlgn="base" hangingPunct="0">
        <a:spcBef>
          <a:spcPts val="900"/>
        </a:spcBef>
        <a:spcAft>
          <a:spcPct val="0"/>
        </a:spcAft>
        <a:buSzPct val="46000"/>
        <a:buFont typeface="Papyrus" charset="0"/>
        <a:buChar char="•"/>
        <a:defRPr sz="3000">
          <a:solidFill>
            <a:schemeClr val="tx1"/>
          </a:solidFill>
          <a:latin typeface="+mn-lt"/>
          <a:ea typeface="+mn-ea"/>
          <a:cs typeface="+mn-cs"/>
          <a:sym typeface="Papyrus" charset="0"/>
        </a:defRPr>
      </a:lvl1pPr>
      <a:lvl2pPr marL="1101725" indent="-415925" algn="l" rtl="0" eaLnBrk="0" fontAlgn="base" hangingPunct="0">
        <a:spcBef>
          <a:spcPts val="900"/>
        </a:spcBef>
        <a:spcAft>
          <a:spcPct val="0"/>
        </a:spcAft>
        <a:buSzPct val="46000"/>
        <a:buFont typeface="Papyrus" charset="0"/>
        <a:buChar char="•"/>
        <a:defRPr sz="3000">
          <a:solidFill>
            <a:schemeClr val="tx1"/>
          </a:solidFill>
          <a:latin typeface="+mn-lt"/>
          <a:ea typeface="+mn-ea"/>
          <a:cs typeface="+mn-cs"/>
          <a:sym typeface="Papyrus" charset="0"/>
        </a:defRPr>
      </a:lvl2pPr>
      <a:lvl3pPr marL="1660525" indent="-415925" algn="l" rtl="0" eaLnBrk="0" fontAlgn="base" hangingPunct="0">
        <a:spcBef>
          <a:spcPts val="900"/>
        </a:spcBef>
        <a:spcAft>
          <a:spcPct val="0"/>
        </a:spcAft>
        <a:buSzPct val="46000"/>
        <a:buFont typeface="Papyrus" charset="0"/>
        <a:buChar char="•"/>
        <a:defRPr sz="3000">
          <a:solidFill>
            <a:schemeClr val="tx1"/>
          </a:solidFill>
          <a:latin typeface="+mn-lt"/>
          <a:ea typeface="+mn-ea"/>
          <a:cs typeface="+mn-cs"/>
          <a:sym typeface="Papyrus" charset="0"/>
        </a:defRPr>
      </a:lvl3pPr>
      <a:lvl4pPr marL="2206625" indent="-415925" algn="l" rtl="0" eaLnBrk="0" fontAlgn="base" hangingPunct="0">
        <a:spcBef>
          <a:spcPts val="900"/>
        </a:spcBef>
        <a:spcAft>
          <a:spcPct val="0"/>
        </a:spcAft>
        <a:buSzPct val="46000"/>
        <a:buFont typeface="Papyrus" charset="0"/>
        <a:buChar char="•"/>
        <a:defRPr sz="3000">
          <a:solidFill>
            <a:schemeClr val="tx1"/>
          </a:solidFill>
          <a:latin typeface="+mn-lt"/>
          <a:ea typeface="+mn-ea"/>
          <a:cs typeface="+mn-cs"/>
          <a:sym typeface="Papyrus" charset="0"/>
        </a:defRPr>
      </a:lvl4pPr>
      <a:lvl5pPr marL="2778125" indent="-415925" algn="l" rtl="0" eaLnBrk="0" fontAlgn="base" hangingPunct="0">
        <a:spcBef>
          <a:spcPts val="900"/>
        </a:spcBef>
        <a:spcAft>
          <a:spcPct val="0"/>
        </a:spcAft>
        <a:buSzPct val="46000"/>
        <a:buFont typeface="Papyrus" charset="0"/>
        <a:buChar char="•"/>
        <a:defRPr sz="3000">
          <a:solidFill>
            <a:schemeClr val="tx1"/>
          </a:solidFill>
          <a:latin typeface="+mn-lt"/>
          <a:ea typeface="+mn-ea"/>
          <a:cs typeface="+mn-cs"/>
          <a:sym typeface="Papyrus" charset="0"/>
        </a:defRPr>
      </a:lvl5pPr>
      <a:lvl6pPr marL="3235325" indent="-415925" algn="l" rtl="0" fontAlgn="base">
        <a:spcBef>
          <a:spcPts val="900"/>
        </a:spcBef>
        <a:spcAft>
          <a:spcPct val="0"/>
        </a:spcAft>
        <a:buSzPct val="46000"/>
        <a:buFont typeface="Papyrus" charset="0"/>
        <a:buChar char="•"/>
        <a:defRPr sz="3000">
          <a:solidFill>
            <a:schemeClr val="tx1"/>
          </a:solidFill>
          <a:latin typeface="+mn-lt"/>
          <a:ea typeface="+mn-ea"/>
          <a:cs typeface="+mn-cs"/>
          <a:sym typeface="Papyrus" charset="0"/>
        </a:defRPr>
      </a:lvl6pPr>
      <a:lvl7pPr marL="3692525" indent="-415925" algn="l" rtl="0" fontAlgn="base">
        <a:spcBef>
          <a:spcPts val="900"/>
        </a:spcBef>
        <a:spcAft>
          <a:spcPct val="0"/>
        </a:spcAft>
        <a:buSzPct val="46000"/>
        <a:buFont typeface="Papyrus" charset="0"/>
        <a:buChar char="•"/>
        <a:defRPr sz="3000">
          <a:solidFill>
            <a:schemeClr val="tx1"/>
          </a:solidFill>
          <a:latin typeface="+mn-lt"/>
          <a:ea typeface="+mn-ea"/>
          <a:cs typeface="+mn-cs"/>
          <a:sym typeface="Papyrus" charset="0"/>
        </a:defRPr>
      </a:lvl7pPr>
      <a:lvl8pPr marL="4149725" indent="-415925" algn="l" rtl="0" fontAlgn="base">
        <a:spcBef>
          <a:spcPts val="900"/>
        </a:spcBef>
        <a:spcAft>
          <a:spcPct val="0"/>
        </a:spcAft>
        <a:buSzPct val="46000"/>
        <a:buFont typeface="Papyrus" charset="0"/>
        <a:buChar char="•"/>
        <a:defRPr sz="3000">
          <a:solidFill>
            <a:schemeClr val="tx1"/>
          </a:solidFill>
          <a:latin typeface="+mn-lt"/>
          <a:ea typeface="+mn-ea"/>
          <a:cs typeface="+mn-cs"/>
          <a:sym typeface="Papyrus" charset="0"/>
        </a:defRPr>
      </a:lvl8pPr>
      <a:lvl9pPr marL="4606925" indent="-415925" algn="l" rtl="0" fontAlgn="base">
        <a:spcBef>
          <a:spcPts val="900"/>
        </a:spcBef>
        <a:spcAft>
          <a:spcPct val="0"/>
        </a:spcAft>
        <a:buSzPct val="46000"/>
        <a:buFont typeface="Papyrus" charset="0"/>
        <a:buChar char="•"/>
        <a:defRPr sz="30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700FF"/>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28674"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28675"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753D642C-3832-5E40-B814-D31082AE4E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xmlns:p14="http://schemas.microsoft.com/office/powerpoint/2010/main"/>
  <p:hf hdr="0" ftr="0" dt="0"/>
  <p:txStyles>
    <p:titleStyle>
      <a:lvl1pPr algn="ctr" rtl="0" eaLnBrk="0" fontAlgn="base" hangingPunct="0">
        <a:spcBef>
          <a:spcPct val="0"/>
        </a:spcBef>
        <a:spcAft>
          <a:spcPct val="0"/>
        </a:spcAft>
        <a:defRPr sz="4800">
          <a:solidFill>
            <a:schemeClr val="tx1"/>
          </a:solidFill>
          <a:latin typeface="+mj-lt"/>
          <a:ea typeface="+mj-ea"/>
          <a:cs typeface="+mj-cs"/>
          <a:sym typeface="Times" charset="0"/>
        </a:defRPr>
      </a:lvl1pPr>
      <a:lvl2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572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144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3716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288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419100" indent="-374650" algn="l" rtl="0" eaLnBrk="0" fontAlgn="base" hangingPunct="0">
        <a:spcBef>
          <a:spcPts val="800"/>
        </a:spcBef>
        <a:spcAft>
          <a:spcPct val="0"/>
        </a:spcAft>
        <a:buClr>
          <a:srgbClr val="000000"/>
        </a:buClr>
        <a:buSzPct val="100000"/>
        <a:buFont typeface="Lucida Grande" charset="0"/>
        <a:buChar char="•"/>
        <a:defRPr sz="3400">
          <a:solidFill>
            <a:schemeClr val="tx1"/>
          </a:solidFill>
          <a:latin typeface="+mn-lt"/>
          <a:ea typeface="+mn-ea"/>
          <a:cs typeface="+mn-cs"/>
          <a:sym typeface="Times" charset="0"/>
        </a:defRPr>
      </a:lvl1pPr>
      <a:lvl2pPr marL="762000" indent="-311150" algn="l" rtl="0" eaLnBrk="0" fontAlgn="base" hangingPunct="0">
        <a:spcBef>
          <a:spcPts val="800"/>
        </a:spcBef>
        <a:spcAft>
          <a:spcPct val="0"/>
        </a:spcAft>
        <a:buClr>
          <a:srgbClr val="000000"/>
        </a:buClr>
        <a:buSzPct val="100000"/>
        <a:buFont typeface="Lucida Grande" charset="0"/>
        <a:buChar char="–"/>
        <a:defRPr sz="3000">
          <a:solidFill>
            <a:schemeClr val="tx1"/>
          </a:solidFill>
          <a:latin typeface="+mn-lt"/>
          <a:ea typeface="+mn-ea"/>
          <a:cs typeface="+mn-cs"/>
          <a:sym typeface="Times" charset="0"/>
        </a:defRPr>
      </a:lvl2pPr>
      <a:lvl3pPr marL="1209675" indent="-250825" algn="l" rtl="0" eaLnBrk="0" fontAlgn="base" hangingPunct="0">
        <a:spcBef>
          <a:spcPts val="600"/>
        </a:spcBef>
        <a:spcAft>
          <a:spcPct val="0"/>
        </a:spcAft>
        <a:buClr>
          <a:srgbClr val="000000"/>
        </a:buClr>
        <a:buSzPct val="100000"/>
        <a:buFont typeface="Lucida Grande" charset="0"/>
        <a:buChar char="•"/>
        <a:defRPr sz="2600">
          <a:solidFill>
            <a:schemeClr val="tx1"/>
          </a:solidFill>
          <a:latin typeface="+mn-lt"/>
          <a:ea typeface="+mn-ea"/>
          <a:cs typeface="+mn-cs"/>
          <a:sym typeface="Times" charset="0"/>
        </a:defRPr>
      </a:lvl3pPr>
      <a:lvl4pPr marL="1720850" indent="-254000" algn="l" rtl="0" eaLnBrk="0" fontAlgn="base" hangingPunct="0">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4pPr>
      <a:lvl5pPr marL="2228850" indent="-254000" algn="l" rtl="0" eaLnBrk="0" fontAlgn="base" hangingPunct="0">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5pPr>
      <a:lvl6pPr marL="26860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6pPr>
      <a:lvl7pPr marL="31432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7pPr>
      <a:lvl8pPr marL="36004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8pPr>
      <a:lvl9pPr marL="40576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1D009F"/>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4" bIns="0" numCol="1" anchor="ctr" anchorCtr="0" compatLnSpc="1">
            <a:prstTxWarp prst="textNoShape">
              <a:avLst/>
            </a:prstTxWarp>
          </a:bodyPr>
          <a:lstStyle/>
          <a:p>
            <a:pPr lvl="0"/>
            <a:r>
              <a:rPr lang="en-US">
                <a:sym typeface="Times" charset="0"/>
              </a:rPr>
              <a:t>Click to edit Master title style</a:t>
            </a:r>
          </a:p>
        </p:txBody>
      </p:sp>
      <p:sp>
        <p:nvSpPr>
          <p:cNvPr id="29698"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29699"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E59F0992-1037-B141-A1D3-535B794A6E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ransition xmlns:p14="http://schemas.microsoft.com/office/powerpoint/2010/main"/>
  <p:hf hdr="0" ftr="0" dt="0"/>
  <p:txStyles>
    <p:titleStyle>
      <a:lvl1pPr algn="ctr" rtl="0" eaLnBrk="0" fontAlgn="base" hangingPunct="0">
        <a:spcBef>
          <a:spcPct val="0"/>
        </a:spcBef>
        <a:spcAft>
          <a:spcPct val="0"/>
        </a:spcAft>
        <a:defRPr sz="4800">
          <a:solidFill>
            <a:schemeClr val="tx1"/>
          </a:solidFill>
          <a:latin typeface="+mj-lt"/>
          <a:ea typeface="+mj-ea"/>
          <a:cs typeface="+mj-cs"/>
          <a:sym typeface="Times" charset="0"/>
        </a:defRPr>
      </a:lvl1pPr>
      <a:lvl2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572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144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3716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288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423863" indent="-381000" algn="l" rtl="0" eaLnBrk="0" fontAlgn="base" hangingPunct="0">
        <a:spcBef>
          <a:spcPts val="900"/>
        </a:spcBef>
        <a:spcAft>
          <a:spcPct val="0"/>
        </a:spcAft>
        <a:buClr>
          <a:srgbClr val="000000"/>
        </a:buClr>
        <a:buSzPct val="100000"/>
        <a:buFont typeface="Lucida Grande" charset="0"/>
        <a:buChar char="•"/>
        <a:defRPr sz="3400">
          <a:solidFill>
            <a:schemeClr val="tx1"/>
          </a:solidFill>
          <a:latin typeface="+mn-lt"/>
          <a:ea typeface="+mn-ea"/>
          <a:cs typeface="+mn-cs"/>
          <a:sym typeface="Times" charset="0"/>
        </a:defRPr>
      </a:lvl1pPr>
      <a:lvl2pPr marL="762000" indent="-317500" algn="l" rtl="0" eaLnBrk="0" fontAlgn="base" hangingPunct="0">
        <a:spcBef>
          <a:spcPts val="800"/>
        </a:spcBef>
        <a:spcAft>
          <a:spcPct val="0"/>
        </a:spcAft>
        <a:buClr>
          <a:srgbClr val="000000"/>
        </a:buClr>
        <a:buSzPct val="100000"/>
        <a:buFont typeface="Lucida Grande" charset="0"/>
        <a:buChar char="–"/>
        <a:defRPr sz="3000">
          <a:solidFill>
            <a:schemeClr val="tx1"/>
          </a:solidFill>
          <a:latin typeface="+mn-lt"/>
          <a:ea typeface="+mn-ea"/>
          <a:cs typeface="+mn-cs"/>
          <a:sym typeface="Times" charset="0"/>
        </a:defRPr>
      </a:lvl2pPr>
      <a:lvl3pPr marL="1206500" indent="-254000" algn="l" rtl="0" eaLnBrk="0" fontAlgn="base" hangingPunct="0">
        <a:spcBef>
          <a:spcPts val="700"/>
        </a:spcBef>
        <a:spcAft>
          <a:spcPct val="0"/>
        </a:spcAft>
        <a:buClr>
          <a:srgbClr val="000000"/>
        </a:buClr>
        <a:buSzPct val="100000"/>
        <a:buFont typeface="Lucida Grande" charset="0"/>
        <a:buChar char="•"/>
        <a:defRPr sz="2600">
          <a:solidFill>
            <a:schemeClr val="tx1"/>
          </a:solidFill>
          <a:latin typeface="+mn-lt"/>
          <a:ea typeface="+mn-ea"/>
          <a:cs typeface="+mn-cs"/>
          <a:sym typeface="Times" charset="0"/>
        </a:defRPr>
      </a:lvl3pPr>
      <a:lvl4pPr marL="1714500" indent="-254000" algn="l" rtl="0" eaLnBrk="0" fontAlgn="base" hangingPunct="0">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4pPr>
      <a:lvl5pPr marL="2222500" indent="-254000" algn="l" rtl="0" eaLnBrk="0" fontAlgn="base" hangingPunct="0">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5pPr>
      <a:lvl6pPr marL="26797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6pPr>
      <a:lvl7pPr marL="31369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7pPr>
      <a:lvl8pPr marL="35941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8pPr>
      <a:lvl9pPr marL="40513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5"/>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762000" y="4318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3074"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075" name="Text Box 3"/>
          <p:cNvSpPr txBox="1">
            <a:spLocks noGrp="1" noChangeArrowheads="1"/>
          </p:cNvSpPr>
          <p:nvPr>
            <p:ph type="sldNum" sz="quarter" idx="4"/>
          </p:nvPr>
        </p:nvSpPr>
        <p:spPr bwMode="auto">
          <a:xfrm>
            <a:off x="8213725" y="6946900"/>
            <a:ext cx="266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17BB3EFF-07F0-F44B-B30F-A361AC8B48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xmlns:p14="http://schemas.microsoft.com/office/powerpoint/2010/main"/>
  <p:hf hdr="0" ftr="0" dt="0"/>
  <p:txStyles>
    <p:titleStyle>
      <a:lvl1pPr marL="44450" indent="-44450" algn="ctr" rtl="0" eaLnBrk="0" fontAlgn="base" hangingPunct="0">
        <a:spcBef>
          <a:spcPct val="0"/>
        </a:spcBef>
        <a:spcAft>
          <a:spcPct val="0"/>
        </a:spcAft>
        <a:defRPr sz="4400">
          <a:solidFill>
            <a:schemeClr val="tx1"/>
          </a:solidFill>
          <a:latin typeface="+mj-lt"/>
          <a:ea typeface="+mj-ea"/>
          <a:cs typeface="+mj-cs"/>
          <a:sym typeface="Times" charset="0"/>
        </a:defRPr>
      </a:lvl1pPr>
      <a:lvl2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2pPr>
      <a:lvl3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3pPr>
      <a:lvl4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4pPr>
      <a:lvl5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5pPr>
      <a:lvl6pPr marL="5016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6pPr>
      <a:lvl7pPr marL="9588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7pPr>
      <a:lvl8pPr marL="14160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8pPr>
      <a:lvl9pPr marL="18732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9pPr>
    </p:titleStyle>
    <p:bodyStyle>
      <a:lvl1pPr marL="425450" indent="-381000" algn="l" rtl="0" eaLnBrk="0" fontAlgn="base" hangingPunct="0">
        <a:spcBef>
          <a:spcPts val="800"/>
        </a:spcBef>
        <a:spcAft>
          <a:spcPct val="0"/>
        </a:spcAft>
        <a:buSzPct val="100000"/>
        <a:buFont typeface="Times" charset="0"/>
        <a:buChar char="•"/>
        <a:defRPr sz="3200">
          <a:solidFill>
            <a:schemeClr val="tx1"/>
          </a:solidFill>
          <a:latin typeface="+mn-lt"/>
          <a:ea typeface="+mn-ea"/>
          <a:cs typeface="+mn-cs"/>
          <a:sym typeface="Times" charset="0"/>
        </a:defRPr>
      </a:lvl1pPr>
      <a:lvl2pPr marL="819150" indent="-317500" algn="l" rtl="0" eaLnBrk="0" fontAlgn="base" hangingPunct="0">
        <a:spcBef>
          <a:spcPts val="800"/>
        </a:spcBef>
        <a:spcAft>
          <a:spcPct val="0"/>
        </a:spcAft>
        <a:buSzPct val="100000"/>
        <a:buFont typeface="Times" charset="0"/>
        <a:buChar char="–"/>
        <a:defRPr sz="2800">
          <a:solidFill>
            <a:schemeClr val="tx1"/>
          </a:solidFill>
          <a:latin typeface="+mn-lt"/>
          <a:ea typeface="+mn-ea"/>
          <a:cs typeface="+mn-cs"/>
          <a:sym typeface="Times" charset="0"/>
        </a:defRPr>
      </a:lvl2pPr>
      <a:lvl3pPr marL="1263650" indent="-254000" algn="l" rtl="0" eaLnBrk="0" fontAlgn="base" hangingPunct="0">
        <a:spcBef>
          <a:spcPts val="600"/>
        </a:spcBef>
        <a:spcAft>
          <a:spcPct val="0"/>
        </a:spcAft>
        <a:buSzPct val="100000"/>
        <a:buFont typeface="Times" charset="0"/>
        <a:buChar char="•"/>
        <a:defRPr sz="2200">
          <a:solidFill>
            <a:schemeClr val="tx1"/>
          </a:solidFill>
          <a:latin typeface="+mn-lt"/>
          <a:ea typeface="+mn-ea"/>
          <a:cs typeface="+mn-cs"/>
          <a:sym typeface="Times" charset="0"/>
        </a:defRPr>
      </a:lvl3pPr>
      <a:lvl4pPr marL="1771650" indent="-254000" algn="l" rtl="0" eaLnBrk="0" fontAlgn="base" hangingPunct="0">
        <a:spcBef>
          <a:spcPts val="500"/>
        </a:spcBef>
        <a:spcAft>
          <a:spcPct val="0"/>
        </a:spcAft>
        <a:buSzPct val="100000"/>
        <a:buFont typeface="Times" charset="0"/>
        <a:buChar char="–"/>
        <a:defRPr>
          <a:solidFill>
            <a:schemeClr val="tx1"/>
          </a:solidFill>
          <a:latin typeface="+mn-lt"/>
          <a:ea typeface="+mn-ea"/>
          <a:cs typeface="+mn-cs"/>
          <a:sym typeface="Times" charset="0"/>
        </a:defRPr>
      </a:lvl4pPr>
      <a:lvl5pPr marL="2279650" indent="-254000" algn="l" rtl="0" eaLnBrk="0" fontAlgn="base" hangingPunct="0">
        <a:spcBef>
          <a:spcPts val="500"/>
        </a:spcBef>
        <a:spcAft>
          <a:spcPct val="0"/>
        </a:spcAft>
        <a:buSzPct val="100000"/>
        <a:buFont typeface="Times" charset="0"/>
        <a:buChar char="»"/>
        <a:defRPr>
          <a:solidFill>
            <a:schemeClr val="tx1"/>
          </a:solidFill>
          <a:latin typeface="+mn-lt"/>
          <a:ea typeface="+mn-ea"/>
          <a:cs typeface="+mn-cs"/>
          <a:sym typeface="Times" charset="0"/>
        </a:defRPr>
      </a:lvl5pPr>
      <a:lvl6pPr marL="2736850" indent="-2540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6pPr>
      <a:lvl7pPr marL="3194050" indent="-2540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7pPr>
      <a:lvl8pPr marL="3651250" indent="-2540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8pPr>
      <a:lvl9pPr marL="4108450" indent="-2540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30722"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0723" name="Text Box 3"/>
          <p:cNvSpPr txBox="1">
            <a:spLocks noGrp="1" noChangeArrowheads="1"/>
          </p:cNvSpPr>
          <p:nvPr>
            <p:ph type="sldNum" sz="quarter" idx="4"/>
          </p:nvPr>
        </p:nvSpPr>
        <p:spPr bwMode="auto">
          <a:xfrm>
            <a:off x="8215313" y="6946900"/>
            <a:ext cx="2540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0DDD4505-1231-F24F-9B2B-FDC7D46CE2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ransition xmlns:p14="http://schemas.microsoft.com/office/powerpoint/2010/main"/>
  <p:hf hdr="0" ftr="0" dt="0"/>
  <p:txStyles>
    <p:titleStyle>
      <a:lvl1pPr marL="44450" indent="-44450" algn="ctr" rtl="0" eaLnBrk="0" fontAlgn="base" hangingPunct="0">
        <a:spcBef>
          <a:spcPct val="0"/>
        </a:spcBef>
        <a:spcAft>
          <a:spcPct val="0"/>
        </a:spcAft>
        <a:defRPr sz="4400">
          <a:solidFill>
            <a:schemeClr val="tx1"/>
          </a:solidFill>
          <a:latin typeface="+mj-lt"/>
          <a:ea typeface="+mj-ea"/>
          <a:cs typeface="+mj-cs"/>
          <a:sym typeface="Times" charset="0"/>
        </a:defRPr>
      </a:lvl1pPr>
      <a:lvl2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2pPr>
      <a:lvl3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3pPr>
      <a:lvl4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4pPr>
      <a:lvl5pPr marL="44450" indent="-44450" algn="ctr" rtl="0" eaLnBrk="0" fontAlgn="base" hangingPunct="0">
        <a:spcBef>
          <a:spcPct val="0"/>
        </a:spcBef>
        <a:spcAft>
          <a:spcPct val="0"/>
        </a:spcAft>
        <a:defRPr sz="4400">
          <a:solidFill>
            <a:schemeClr val="tx1"/>
          </a:solidFill>
          <a:latin typeface="Times" charset="0"/>
          <a:ea typeface="Songti SC Regular" charset="0"/>
          <a:cs typeface="Songti SC Regular" charset="0"/>
          <a:sym typeface="Times" charset="0"/>
        </a:defRPr>
      </a:lvl5pPr>
      <a:lvl6pPr marL="5016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6pPr>
      <a:lvl7pPr marL="9588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7pPr>
      <a:lvl8pPr marL="14160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8pPr>
      <a:lvl9pPr marL="1873250" indent="-44450" algn="ctr" rtl="0" fontAlgn="base">
        <a:spcBef>
          <a:spcPct val="0"/>
        </a:spcBef>
        <a:spcAft>
          <a:spcPct val="0"/>
        </a:spcAft>
        <a:defRPr sz="4400">
          <a:solidFill>
            <a:schemeClr val="tx1"/>
          </a:solidFill>
          <a:latin typeface="Times" charset="0"/>
          <a:ea typeface="Songti SC Regular" charset="0"/>
          <a:cs typeface="Songti SC Regular" charset="0"/>
          <a:sym typeface="Times" charset="0"/>
        </a:defRPr>
      </a:lvl9pPr>
    </p:titleStyle>
    <p:bodyStyle>
      <a:lvl1pPr marL="404813" indent="-360363" algn="l" rtl="0" eaLnBrk="0" fontAlgn="base" hangingPunct="0">
        <a:spcBef>
          <a:spcPts val="800"/>
        </a:spcBef>
        <a:spcAft>
          <a:spcPct val="0"/>
        </a:spcAft>
        <a:buSzPct val="100000"/>
        <a:buFont typeface="Times" charset="0"/>
        <a:buChar char="•"/>
        <a:defRPr sz="3000">
          <a:solidFill>
            <a:schemeClr val="tx1"/>
          </a:solidFill>
          <a:latin typeface="+mn-lt"/>
          <a:ea typeface="+mn-ea"/>
          <a:cs typeface="+mn-cs"/>
          <a:sym typeface="Times" charset="0"/>
        </a:defRPr>
      </a:lvl1pPr>
      <a:lvl2pPr marL="790575" indent="-288925" algn="l" rtl="0" eaLnBrk="0" fontAlgn="base" hangingPunct="0">
        <a:spcBef>
          <a:spcPts val="800"/>
        </a:spcBef>
        <a:spcAft>
          <a:spcPct val="0"/>
        </a:spcAft>
        <a:buSzPct val="100000"/>
        <a:buFont typeface="Times" charset="0"/>
        <a:buChar char="–"/>
        <a:defRPr sz="2600">
          <a:solidFill>
            <a:schemeClr val="tx1"/>
          </a:solidFill>
          <a:latin typeface="+mn-lt"/>
          <a:ea typeface="+mn-ea"/>
          <a:cs typeface="+mn-cs"/>
          <a:sym typeface="Times" charset="0"/>
        </a:defRPr>
      </a:lvl2pPr>
      <a:lvl3pPr marL="1243013" indent="-233363" algn="l" rtl="0" eaLnBrk="0" fontAlgn="base" hangingPunct="0">
        <a:spcBef>
          <a:spcPts val="600"/>
        </a:spcBef>
        <a:spcAft>
          <a:spcPct val="0"/>
        </a:spcAft>
        <a:buSzPct val="100000"/>
        <a:buFont typeface="Times" charset="0"/>
        <a:buChar char="•"/>
        <a:defRPr sz="2200">
          <a:solidFill>
            <a:schemeClr val="tx1"/>
          </a:solidFill>
          <a:latin typeface="+mn-lt"/>
          <a:ea typeface="+mn-ea"/>
          <a:cs typeface="+mn-cs"/>
          <a:sym typeface="Times" charset="0"/>
        </a:defRPr>
      </a:lvl3pPr>
      <a:lvl4pPr marL="1758950" indent="-241300" algn="l" rtl="0" eaLnBrk="0" fontAlgn="base" hangingPunct="0">
        <a:spcBef>
          <a:spcPts val="500"/>
        </a:spcBef>
        <a:spcAft>
          <a:spcPct val="0"/>
        </a:spcAft>
        <a:buSzPct val="100000"/>
        <a:buFont typeface="Times" charset="0"/>
        <a:buChar char="–"/>
        <a:defRPr sz="2000">
          <a:solidFill>
            <a:schemeClr val="tx1"/>
          </a:solidFill>
          <a:latin typeface="+mn-lt"/>
          <a:ea typeface="+mn-ea"/>
          <a:cs typeface="+mn-cs"/>
          <a:sym typeface="Times" charset="0"/>
        </a:defRPr>
      </a:lvl4pPr>
      <a:lvl5pPr marL="2266950" indent="-241300" algn="l" rtl="0" eaLnBrk="0" fontAlgn="base" hangingPunct="0">
        <a:spcBef>
          <a:spcPts val="500"/>
        </a:spcBef>
        <a:spcAft>
          <a:spcPct val="0"/>
        </a:spcAft>
        <a:buSzPct val="100000"/>
        <a:buFont typeface="Times" charset="0"/>
        <a:buChar char="»"/>
        <a:defRPr sz="2000">
          <a:solidFill>
            <a:schemeClr val="tx1"/>
          </a:solidFill>
          <a:latin typeface="+mn-lt"/>
          <a:ea typeface="+mn-ea"/>
          <a:cs typeface="+mn-cs"/>
          <a:sym typeface="Times" charset="0"/>
        </a:defRPr>
      </a:lvl5pPr>
      <a:lvl6pPr marL="2724150" indent="-241300" algn="l" rtl="0" fontAlgn="base">
        <a:spcBef>
          <a:spcPts val="500"/>
        </a:spcBef>
        <a:spcAft>
          <a:spcPct val="0"/>
        </a:spcAft>
        <a:buSzPct val="100000"/>
        <a:buFont typeface="Times" charset="0"/>
        <a:buChar char="»"/>
        <a:defRPr sz="2000">
          <a:solidFill>
            <a:schemeClr val="tx1"/>
          </a:solidFill>
          <a:latin typeface="+mn-lt"/>
          <a:ea typeface="+mn-ea"/>
          <a:cs typeface="+mn-cs"/>
          <a:sym typeface="Times" charset="0"/>
        </a:defRPr>
      </a:lvl6pPr>
      <a:lvl7pPr marL="3181350" indent="-241300" algn="l" rtl="0" fontAlgn="base">
        <a:spcBef>
          <a:spcPts val="500"/>
        </a:spcBef>
        <a:spcAft>
          <a:spcPct val="0"/>
        </a:spcAft>
        <a:buSzPct val="100000"/>
        <a:buFont typeface="Times" charset="0"/>
        <a:buChar char="»"/>
        <a:defRPr sz="2000">
          <a:solidFill>
            <a:schemeClr val="tx1"/>
          </a:solidFill>
          <a:latin typeface="+mn-lt"/>
          <a:ea typeface="+mn-ea"/>
          <a:cs typeface="+mn-cs"/>
          <a:sym typeface="Times" charset="0"/>
        </a:defRPr>
      </a:lvl7pPr>
      <a:lvl8pPr marL="3638550" indent="-241300" algn="l" rtl="0" fontAlgn="base">
        <a:spcBef>
          <a:spcPts val="500"/>
        </a:spcBef>
        <a:spcAft>
          <a:spcPct val="0"/>
        </a:spcAft>
        <a:buSzPct val="100000"/>
        <a:buFont typeface="Times" charset="0"/>
        <a:buChar char="»"/>
        <a:defRPr sz="2000">
          <a:solidFill>
            <a:schemeClr val="tx1"/>
          </a:solidFill>
          <a:latin typeface="+mn-lt"/>
          <a:ea typeface="+mn-ea"/>
          <a:cs typeface="+mn-cs"/>
          <a:sym typeface="Times" charset="0"/>
        </a:defRPr>
      </a:lvl8pPr>
      <a:lvl9pPr marL="4095750" indent="-241300" algn="l" rtl="0" fontAlgn="base">
        <a:spcBef>
          <a:spcPts val="500"/>
        </a:spcBef>
        <a:spcAft>
          <a:spcPct val="0"/>
        </a:spcAft>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31746"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1747" name="Text Box 3"/>
          <p:cNvSpPr txBox="1">
            <a:spLocks noGrp="1" noChangeArrowheads="1"/>
          </p:cNvSpPr>
          <p:nvPr>
            <p:ph type="sldNum" sz="quarter" idx="4"/>
          </p:nvPr>
        </p:nvSpPr>
        <p:spPr bwMode="auto">
          <a:xfrm>
            <a:off x="8223250" y="6946900"/>
            <a:ext cx="2413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0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1CFDFD2B-6B53-EE4E-9A6A-1839B659B6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ransition xmlns:p14="http://schemas.microsoft.com/office/powerpoint/2010/main"/>
  <p:hf hdr="0" ftr="0" dt="0"/>
  <p:txStyles>
    <p:titleStyle>
      <a:lvl1pPr marL="44450" indent="-44450" algn="ctr" rtl="0" eaLnBrk="0" fontAlgn="base" hangingPunct="0">
        <a:spcBef>
          <a:spcPct val="0"/>
        </a:spcBef>
        <a:spcAft>
          <a:spcPct val="0"/>
        </a:spcAft>
        <a:defRPr sz="4200">
          <a:solidFill>
            <a:schemeClr val="tx1"/>
          </a:solidFill>
          <a:latin typeface="+mj-lt"/>
          <a:ea typeface="+mj-ea"/>
          <a:cs typeface="+mj-cs"/>
          <a:sym typeface="Times" charset="0"/>
        </a:defRPr>
      </a:lvl1pPr>
      <a:lvl2pPr marL="44450" indent="-44450" algn="ctr" rtl="0" eaLnBrk="0" fontAlgn="base" hangingPunct="0">
        <a:spcBef>
          <a:spcPct val="0"/>
        </a:spcBef>
        <a:spcAft>
          <a:spcPct val="0"/>
        </a:spcAft>
        <a:defRPr sz="4200">
          <a:solidFill>
            <a:schemeClr val="tx1"/>
          </a:solidFill>
          <a:latin typeface="Times" charset="0"/>
          <a:ea typeface="Songti SC Regular" charset="0"/>
          <a:cs typeface="Songti SC Regular" charset="0"/>
          <a:sym typeface="Times" charset="0"/>
        </a:defRPr>
      </a:lvl2pPr>
      <a:lvl3pPr marL="44450" indent="-44450" algn="ctr" rtl="0" eaLnBrk="0" fontAlgn="base" hangingPunct="0">
        <a:spcBef>
          <a:spcPct val="0"/>
        </a:spcBef>
        <a:spcAft>
          <a:spcPct val="0"/>
        </a:spcAft>
        <a:defRPr sz="4200">
          <a:solidFill>
            <a:schemeClr val="tx1"/>
          </a:solidFill>
          <a:latin typeface="Times" charset="0"/>
          <a:ea typeface="Songti SC Regular" charset="0"/>
          <a:cs typeface="Songti SC Regular" charset="0"/>
          <a:sym typeface="Times" charset="0"/>
        </a:defRPr>
      </a:lvl3pPr>
      <a:lvl4pPr marL="44450" indent="-44450" algn="ctr" rtl="0" eaLnBrk="0" fontAlgn="base" hangingPunct="0">
        <a:spcBef>
          <a:spcPct val="0"/>
        </a:spcBef>
        <a:spcAft>
          <a:spcPct val="0"/>
        </a:spcAft>
        <a:defRPr sz="4200">
          <a:solidFill>
            <a:schemeClr val="tx1"/>
          </a:solidFill>
          <a:latin typeface="Times" charset="0"/>
          <a:ea typeface="Songti SC Regular" charset="0"/>
          <a:cs typeface="Songti SC Regular" charset="0"/>
          <a:sym typeface="Times" charset="0"/>
        </a:defRPr>
      </a:lvl4pPr>
      <a:lvl5pPr marL="44450" indent="-44450" algn="ctr" rtl="0" eaLnBrk="0" fontAlgn="base" hangingPunct="0">
        <a:spcBef>
          <a:spcPct val="0"/>
        </a:spcBef>
        <a:spcAft>
          <a:spcPct val="0"/>
        </a:spcAft>
        <a:defRPr sz="4200">
          <a:solidFill>
            <a:schemeClr val="tx1"/>
          </a:solidFill>
          <a:latin typeface="Times" charset="0"/>
          <a:ea typeface="Songti SC Regular" charset="0"/>
          <a:cs typeface="Songti SC Regular" charset="0"/>
          <a:sym typeface="Times" charset="0"/>
        </a:defRPr>
      </a:lvl5pPr>
      <a:lvl6pPr marL="501650" indent="-44450" algn="ctr" rtl="0" fontAlgn="base">
        <a:spcBef>
          <a:spcPct val="0"/>
        </a:spcBef>
        <a:spcAft>
          <a:spcPct val="0"/>
        </a:spcAft>
        <a:defRPr sz="4200">
          <a:solidFill>
            <a:schemeClr val="tx1"/>
          </a:solidFill>
          <a:latin typeface="Times" charset="0"/>
          <a:ea typeface="Songti SC Regular" charset="0"/>
          <a:cs typeface="Songti SC Regular" charset="0"/>
          <a:sym typeface="Times" charset="0"/>
        </a:defRPr>
      </a:lvl6pPr>
      <a:lvl7pPr marL="958850" indent="-44450" algn="ctr" rtl="0" fontAlgn="base">
        <a:spcBef>
          <a:spcPct val="0"/>
        </a:spcBef>
        <a:spcAft>
          <a:spcPct val="0"/>
        </a:spcAft>
        <a:defRPr sz="4200">
          <a:solidFill>
            <a:schemeClr val="tx1"/>
          </a:solidFill>
          <a:latin typeface="Times" charset="0"/>
          <a:ea typeface="Songti SC Regular" charset="0"/>
          <a:cs typeface="Songti SC Regular" charset="0"/>
          <a:sym typeface="Times" charset="0"/>
        </a:defRPr>
      </a:lvl7pPr>
      <a:lvl8pPr marL="1416050" indent="-44450" algn="ctr" rtl="0" fontAlgn="base">
        <a:spcBef>
          <a:spcPct val="0"/>
        </a:spcBef>
        <a:spcAft>
          <a:spcPct val="0"/>
        </a:spcAft>
        <a:defRPr sz="4200">
          <a:solidFill>
            <a:schemeClr val="tx1"/>
          </a:solidFill>
          <a:latin typeface="Times" charset="0"/>
          <a:ea typeface="Songti SC Regular" charset="0"/>
          <a:cs typeface="Songti SC Regular" charset="0"/>
          <a:sym typeface="Times" charset="0"/>
        </a:defRPr>
      </a:lvl8pPr>
      <a:lvl9pPr marL="1873250" indent="-44450" algn="ctr" rtl="0" fontAlgn="base">
        <a:spcBef>
          <a:spcPct val="0"/>
        </a:spcBef>
        <a:spcAft>
          <a:spcPct val="0"/>
        </a:spcAft>
        <a:defRPr sz="4200">
          <a:solidFill>
            <a:schemeClr val="tx1"/>
          </a:solidFill>
          <a:latin typeface="Times" charset="0"/>
          <a:ea typeface="Songti SC Regular" charset="0"/>
          <a:cs typeface="Songti SC Regular" charset="0"/>
          <a:sym typeface="Times" charset="0"/>
        </a:defRPr>
      </a:lvl9pPr>
    </p:titleStyle>
    <p:bodyStyle>
      <a:lvl1pPr marL="404813" indent="-360363" algn="l" rtl="0" eaLnBrk="0" fontAlgn="base" hangingPunct="0">
        <a:spcBef>
          <a:spcPts val="800"/>
        </a:spcBef>
        <a:spcAft>
          <a:spcPct val="0"/>
        </a:spcAft>
        <a:buSzPct val="100000"/>
        <a:buFont typeface="Times" charset="0"/>
        <a:buChar char="•"/>
        <a:defRPr sz="2800">
          <a:solidFill>
            <a:schemeClr val="tx1"/>
          </a:solidFill>
          <a:latin typeface="+mn-lt"/>
          <a:ea typeface="+mn-ea"/>
          <a:cs typeface="+mn-cs"/>
          <a:sym typeface="Times" charset="0"/>
        </a:defRPr>
      </a:lvl1pPr>
      <a:lvl2pPr marL="790575" indent="-288925" algn="l" rtl="0" eaLnBrk="0" fontAlgn="base" hangingPunct="0">
        <a:spcBef>
          <a:spcPts val="800"/>
        </a:spcBef>
        <a:spcAft>
          <a:spcPct val="0"/>
        </a:spcAft>
        <a:buSzPct val="100000"/>
        <a:buFont typeface="Times" charset="0"/>
        <a:buChar char="–"/>
        <a:defRPr sz="2400">
          <a:solidFill>
            <a:schemeClr val="tx1"/>
          </a:solidFill>
          <a:latin typeface="+mn-lt"/>
          <a:ea typeface="+mn-ea"/>
          <a:cs typeface="+mn-cs"/>
          <a:sym typeface="Times" charset="0"/>
        </a:defRPr>
      </a:lvl2pPr>
      <a:lvl3pPr marL="1243013" indent="-233363" algn="l" rtl="0" eaLnBrk="0" fontAlgn="base" hangingPunct="0">
        <a:spcBef>
          <a:spcPts val="600"/>
        </a:spcBef>
        <a:spcAft>
          <a:spcPct val="0"/>
        </a:spcAft>
        <a:buSzPct val="100000"/>
        <a:buFont typeface="Times" charset="0"/>
        <a:buChar char="•"/>
        <a:defRPr sz="2000">
          <a:solidFill>
            <a:schemeClr val="tx1"/>
          </a:solidFill>
          <a:latin typeface="+mn-lt"/>
          <a:ea typeface="+mn-ea"/>
          <a:cs typeface="+mn-cs"/>
          <a:sym typeface="Times" charset="0"/>
        </a:defRPr>
      </a:lvl3pPr>
      <a:lvl4pPr marL="1758950" indent="-241300" algn="l" rtl="0" eaLnBrk="0" fontAlgn="base" hangingPunct="0">
        <a:spcBef>
          <a:spcPts val="500"/>
        </a:spcBef>
        <a:spcAft>
          <a:spcPct val="0"/>
        </a:spcAft>
        <a:buSzPct val="100000"/>
        <a:buFont typeface="Times" charset="0"/>
        <a:buChar char="–"/>
        <a:defRPr>
          <a:solidFill>
            <a:schemeClr val="tx1"/>
          </a:solidFill>
          <a:latin typeface="+mn-lt"/>
          <a:ea typeface="+mn-ea"/>
          <a:cs typeface="+mn-cs"/>
          <a:sym typeface="Times" charset="0"/>
        </a:defRPr>
      </a:lvl4pPr>
      <a:lvl5pPr marL="2266950" indent="-241300" algn="l" rtl="0" eaLnBrk="0" fontAlgn="base" hangingPunct="0">
        <a:spcBef>
          <a:spcPts val="500"/>
        </a:spcBef>
        <a:spcAft>
          <a:spcPct val="0"/>
        </a:spcAft>
        <a:buSzPct val="100000"/>
        <a:buFont typeface="Times" charset="0"/>
        <a:buChar char="»"/>
        <a:defRPr>
          <a:solidFill>
            <a:schemeClr val="tx1"/>
          </a:solidFill>
          <a:latin typeface="+mn-lt"/>
          <a:ea typeface="+mn-ea"/>
          <a:cs typeface="+mn-cs"/>
          <a:sym typeface="Times" charset="0"/>
        </a:defRPr>
      </a:lvl5pPr>
      <a:lvl6pPr marL="2724150" indent="-2413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6pPr>
      <a:lvl7pPr marL="3181350" indent="-2413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7pPr>
      <a:lvl8pPr marL="3638550" indent="-2413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8pPr>
      <a:lvl9pPr marL="4095750" indent="-2413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32770" name="Rectangle 2"/>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33794"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3795" name="Text Box 3"/>
          <p:cNvSpPr txBox="1">
            <a:spLocks noGrp="1" noChangeArrowheads="1"/>
          </p:cNvSpPr>
          <p:nvPr>
            <p:ph type="sldNum" sz="quarter" idx="4"/>
          </p:nvPr>
        </p:nvSpPr>
        <p:spPr bwMode="auto">
          <a:xfrm>
            <a:off x="8223250" y="6946900"/>
            <a:ext cx="2413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0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64E266B1-C935-2042-99A3-500256C474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hf hdr="0" ftr="0" dt="0"/>
  <p:txStyles>
    <p:titleStyle>
      <a:lvl1pPr marL="44450" indent="-44450" algn="ctr" rtl="0" eaLnBrk="0" fontAlgn="base" hangingPunct="0">
        <a:spcBef>
          <a:spcPct val="0"/>
        </a:spcBef>
        <a:spcAft>
          <a:spcPct val="0"/>
        </a:spcAft>
        <a:defRPr sz="4200">
          <a:solidFill>
            <a:schemeClr val="tx1"/>
          </a:solidFill>
          <a:latin typeface="+mj-lt"/>
          <a:ea typeface="+mj-ea"/>
          <a:cs typeface="+mj-cs"/>
          <a:sym typeface="Times" charset="0"/>
        </a:defRPr>
      </a:lvl1pPr>
      <a:lvl2pPr marL="44450" indent="-44450" algn="ctr" rtl="0" eaLnBrk="0" fontAlgn="base" hangingPunct="0">
        <a:spcBef>
          <a:spcPct val="0"/>
        </a:spcBef>
        <a:spcAft>
          <a:spcPct val="0"/>
        </a:spcAft>
        <a:defRPr sz="4200">
          <a:solidFill>
            <a:schemeClr val="tx1"/>
          </a:solidFill>
          <a:latin typeface="Times" charset="0"/>
          <a:ea typeface="Songti SC Regular" charset="0"/>
          <a:cs typeface="Songti SC Regular" charset="0"/>
          <a:sym typeface="Times" charset="0"/>
        </a:defRPr>
      </a:lvl2pPr>
      <a:lvl3pPr marL="44450" indent="-44450" algn="ctr" rtl="0" eaLnBrk="0" fontAlgn="base" hangingPunct="0">
        <a:spcBef>
          <a:spcPct val="0"/>
        </a:spcBef>
        <a:spcAft>
          <a:spcPct val="0"/>
        </a:spcAft>
        <a:defRPr sz="4200">
          <a:solidFill>
            <a:schemeClr val="tx1"/>
          </a:solidFill>
          <a:latin typeface="Times" charset="0"/>
          <a:ea typeface="Songti SC Regular" charset="0"/>
          <a:cs typeface="Songti SC Regular" charset="0"/>
          <a:sym typeface="Times" charset="0"/>
        </a:defRPr>
      </a:lvl3pPr>
      <a:lvl4pPr marL="44450" indent="-44450" algn="ctr" rtl="0" eaLnBrk="0" fontAlgn="base" hangingPunct="0">
        <a:spcBef>
          <a:spcPct val="0"/>
        </a:spcBef>
        <a:spcAft>
          <a:spcPct val="0"/>
        </a:spcAft>
        <a:defRPr sz="4200">
          <a:solidFill>
            <a:schemeClr val="tx1"/>
          </a:solidFill>
          <a:latin typeface="Times" charset="0"/>
          <a:ea typeface="Songti SC Regular" charset="0"/>
          <a:cs typeface="Songti SC Regular" charset="0"/>
          <a:sym typeface="Times" charset="0"/>
        </a:defRPr>
      </a:lvl4pPr>
      <a:lvl5pPr marL="44450" indent="-44450" algn="ctr" rtl="0" eaLnBrk="0" fontAlgn="base" hangingPunct="0">
        <a:spcBef>
          <a:spcPct val="0"/>
        </a:spcBef>
        <a:spcAft>
          <a:spcPct val="0"/>
        </a:spcAft>
        <a:defRPr sz="4200">
          <a:solidFill>
            <a:schemeClr val="tx1"/>
          </a:solidFill>
          <a:latin typeface="Times" charset="0"/>
          <a:ea typeface="Songti SC Regular" charset="0"/>
          <a:cs typeface="Songti SC Regular" charset="0"/>
          <a:sym typeface="Times" charset="0"/>
        </a:defRPr>
      </a:lvl5pPr>
      <a:lvl6pPr marL="501650" indent="-44450" algn="ctr" rtl="0" fontAlgn="base">
        <a:spcBef>
          <a:spcPct val="0"/>
        </a:spcBef>
        <a:spcAft>
          <a:spcPct val="0"/>
        </a:spcAft>
        <a:defRPr sz="4200">
          <a:solidFill>
            <a:schemeClr val="tx1"/>
          </a:solidFill>
          <a:latin typeface="Times" charset="0"/>
          <a:ea typeface="Songti SC Regular" charset="0"/>
          <a:cs typeface="Songti SC Regular" charset="0"/>
          <a:sym typeface="Times" charset="0"/>
        </a:defRPr>
      </a:lvl6pPr>
      <a:lvl7pPr marL="958850" indent="-44450" algn="ctr" rtl="0" fontAlgn="base">
        <a:spcBef>
          <a:spcPct val="0"/>
        </a:spcBef>
        <a:spcAft>
          <a:spcPct val="0"/>
        </a:spcAft>
        <a:defRPr sz="4200">
          <a:solidFill>
            <a:schemeClr val="tx1"/>
          </a:solidFill>
          <a:latin typeface="Times" charset="0"/>
          <a:ea typeface="Songti SC Regular" charset="0"/>
          <a:cs typeface="Songti SC Regular" charset="0"/>
          <a:sym typeface="Times" charset="0"/>
        </a:defRPr>
      </a:lvl7pPr>
      <a:lvl8pPr marL="1416050" indent="-44450" algn="ctr" rtl="0" fontAlgn="base">
        <a:spcBef>
          <a:spcPct val="0"/>
        </a:spcBef>
        <a:spcAft>
          <a:spcPct val="0"/>
        </a:spcAft>
        <a:defRPr sz="4200">
          <a:solidFill>
            <a:schemeClr val="tx1"/>
          </a:solidFill>
          <a:latin typeface="Times" charset="0"/>
          <a:ea typeface="Songti SC Regular" charset="0"/>
          <a:cs typeface="Songti SC Regular" charset="0"/>
          <a:sym typeface="Times" charset="0"/>
        </a:defRPr>
      </a:lvl8pPr>
      <a:lvl9pPr marL="1873250" indent="-44450" algn="ctr" rtl="0" fontAlgn="base">
        <a:spcBef>
          <a:spcPct val="0"/>
        </a:spcBef>
        <a:spcAft>
          <a:spcPct val="0"/>
        </a:spcAft>
        <a:defRPr sz="4200">
          <a:solidFill>
            <a:schemeClr val="tx1"/>
          </a:solidFill>
          <a:latin typeface="Times" charset="0"/>
          <a:ea typeface="Songti SC Regular" charset="0"/>
          <a:cs typeface="Songti SC Regular" charset="0"/>
          <a:sym typeface="Times" charset="0"/>
        </a:defRPr>
      </a:lvl9pPr>
    </p:titleStyle>
    <p:bodyStyle>
      <a:lvl1pPr marL="404813" indent="-360363" algn="l" rtl="0" eaLnBrk="0" fontAlgn="base" hangingPunct="0">
        <a:spcBef>
          <a:spcPts val="800"/>
        </a:spcBef>
        <a:spcAft>
          <a:spcPct val="0"/>
        </a:spcAft>
        <a:buSzPct val="100000"/>
        <a:buFont typeface="Times" charset="0"/>
        <a:buChar char="•"/>
        <a:defRPr sz="2800">
          <a:solidFill>
            <a:schemeClr val="tx1"/>
          </a:solidFill>
          <a:latin typeface="+mn-lt"/>
          <a:ea typeface="+mn-ea"/>
          <a:cs typeface="+mn-cs"/>
          <a:sym typeface="Times" charset="0"/>
        </a:defRPr>
      </a:lvl1pPr>
      <a:lvl2pPr marL="790575" indent="-288925" algn="l" rtl="0" eaLnBrk="0" fontAlgn="base" hangingPunct="0">
        <a:spcBef>
          <a:spcPts val="800"/>
        </a:spcBef>
        <a:spcAft>
          <a:spcPct val="0"/>
        </a:spcAft>
        <a:buSzPct val="100000"/>
        <a:buFont typeface="Times" charset="0"/>
        <a:buChar char="–"/>
        <a:defRPr sz="2400">
          <a:solidFill>
            <a:schemeClr val="tx1"/>
          </a:solidFill>
          <a:latin typeface="+mn-lt"/>
          <a:ea typeface="+mn-ea"/>
          <a:cs typeface="+mn-cs"/>
          <a:sym typeface="Times" charset="0"/>
        </a:defRPr>
      </a:lvl2pPr>
      <a:lvl3pPr marL="1243013" indent="-233363" algn="l" rtl="0" eaLnBrk="0" fontAlgn="base" hangingPunct="0">
        <a:spcBef>
          <a:spcPts val="600"/>
        </a:spcBef>
        <a:spcAft>
          <a:spcPct val="0"/>
        </a:spcAft>
        <a:buSzPct val="100000"/>
        <a:buFont typeface="Times" charset="0"/>
        <a:buChar char="•"/>
        <a:defRPr sz="2000">
          <a:solidFill>
            <a:schemeClr val="tx1"/>
          </a:solidFill>
          <a:latin typeface="+mn-lt"/>
          <a:ea typeface="+mn-ea"/>
          <a:cs typeface="+mn-cs"/>
          <a:sym typeface="Times" charset="0"/>
        </a:defRPr>
      </a:lvl3pPr>
      <a:lvl4pPr marL="1758950" indent="-241300" algn="l" rtl="0" eaLnBrk="0" fontAlgn="base" hangingPunct="0">
        <a:spcBef>
          <a:spcPts val="500"/>
        </a:spcBef>
        <a:spcAft>
          <a:spcPct val="0"/>
        </a:spcAft>
        <a:buSzPct val="100000"/>
        <a:buFont typeface="Times" charset="0"/>
        <a:buChar char="–"/>
        <a:defRPr>
          <a:solidFill>
            <a:schemeClr val="tx1"/>
          </a:solidFill>
          <a:latin typeface="+mn-lt"/>
          <a:ea typeface="+mn-ea"/>
          <a:cs typeface="+mn-cs"/>
          <a:sym typeface="Times" charset="0"/>
        </a:defRPr>
      </a:lvl4pPr>
      <a:lvl5pPr marL="2266950" indent="-241300" algn="l" rtl="0" eaLnBrk="0" fontAlgn="base" hangingPunct="0">
        <a:spcBef>
          <a:spcPts val="500"/>
        </a:spcBef>
        <a:spcAft>
          <a:spcPct val="0"/>
        </a:spcAft>
        <a:buSzPct val="100000"/>
        <a:buFont typeface="Times" charset="0"/>
        <a:buChar char="»"/>
        <a:defRPr>
          <a:solidFill>
            <a:schemeClr val="tx1"/>
          </a:solidFill>
          <a:latin typeface="+mn-lt"/>
          <a:ea typeface="+mn-ea"/>
          <a:cs typeface="+mn-cs"/>
          <a:sym typeface="Times" charset="0"/>
        </a:defRPr>
      </a:lvl5pPr>
      <a:lvl6pPr marL="2724150" indent="-2413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6pPr>
      <a:lvl7pPr marL="3181350" indent="-2413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7pPr>
      <a:lvl8pPr marL="3638550" indent="-2413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8pPr>
      <a:lvl9pPr marL="4095750" indent="-241300" algn="l" rtl="0" fontAlgn="base">
        <a:spcBef>
          <a:spcPts val="500"/>
        </a:spcBef>
        <a:spcAft>
          <a:spcPct val="0"/>
        </a:spcAft>
        <a:buSzPct val="100000"/>
        <a:buFont typeface="Times" charset="0"/>
        <a:buChar char="»"/>
        <a:defRPr>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34818"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4819" name="Text Box 3"/>
          <p:cNvSpPr txBox="1">
            <a:spLocks noGrp="1" noChangeArrowheads="1"/>
          </p:cNvSpPr>
          <p:nvPr>
            <p:ph type="sldNum" sz="quarter" idx="4"/>
          </p:nvPr>
        </p:nvSpPr>
        <p:spPr bwMode="auto">
          <a:xfrm>
            <a:off x="8208963" y="6946900"/>
            <a:ext cx="266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046DB1C0-F0A8-9241-84C8-5E6807E592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ransition xmlns:p14="http://schemas.microsoft.com/office/powerpoint/2010/main"/>
  <p:hf hdr="0" ftr="0" dt="0"/>
  <p:txStyles>
    <p:titleStyle>
      <a:lvl1pPr marL="39688" indent="-39688" algn="ctr" rtl="0" eaLnBrk="0" fontAlgn="base" hangingPunct="0">
        <a:spcBef>
          <a:spcPct val="0"/>
        </a:spcBef>
        <a:spcAft>
          <a:spcPct val="0"/>
        </a:spcAft>
        <a:defRPr sz="4600">
          <a:solidFill>
            <a:schemeClr val="tx1"/>
          </a:solidFill>
          <a:latin typeface="+mj-lt"/>
          <a:ea typeface="+mj-ea"/>
          <a:cs typeface="+mj-cs"/>
          <a:sym typeface="Times" charset="0"/>
        </a:defRPr>
      </a:lvl1pPr>
      <a:lvl2pPr marL="39688" indent="-39688"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2pPr>
      <a:lvl3pPr marL="39688" indent="-39688"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3pPr>
      <a:lvl4pPr marL="39688" indent="-39688"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4pPr>
      <a:lvl5pPr marL="39688" indent="-39688"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5pPr>
      <a:lvl6pPr marL="496888" indent="-39688"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6pPr>
      <a:lvl7pPr marL="954088" indent="-39688"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7pPr>
      <a:lvl8pPr marL="1411288" indent="-39688"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8pPr>
      <a:lvl9pPr marL="1868488" indent="-39688"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9pPr>
    </p:titleStyle>
    <p:bodyStyle>
      <a:lvl1pPr marL="373063" indent="-333375" algn="l" rtl="0" eaLnBrk="0" fontAlgn="base" hangingPunct="0">
        <a:spcBef>
          <a:spcPts val="800"/>
        </a:spcBef>
        <a:spcAft>
          <a:spcPct val="0"/>
        </a:spcAft>
        <a:buSzPct val="100000"/>
        <a:buFont typeface="Times" charset="0"/>
        <a:buChar char="•"/>
        <a:defRPr sz="3200">
          <a:solidFill>
            <a:schemeClr val="tx1"/>
          </a:solidFill>
          <a:latin typeface="+mn-lt"/>
          <a:ea typeface="+mn-ea"/>
          <a:cs typeface="+mn-cs"/>
          <a:sym typeface="Times" charset="0"/>
        </a:defRPr>
      </a:lvl1pPr>
      <a:lvl2pPr marL="719138" indent="-273050" algn="l" rtl="0" eaLnBrk="0" fontAlgn="base" hangingPunct="0">
        <a:spcBef>
          <a:spcPts val="800"/>
        </a:spcBef>
        <a:spcAft>
          <a:spcPct val="0"/>
        </a:spcAft>
        <a:buSzPct val="100000"/>
        <a:buFont typeface="Times" charset="0"/>
        <a:buChar char="–"/>
        <a:defRPr sz="2800">
          <a:solidFill>
            <a:schemeClr val="tx1"/>
          </a:solidFill>
          <a:latin typeface="+mn-lt"/>
          <a:ea typeface="+mn-ea"/>
          <a:cs typeface="+mn-cs"/>
          <a:sym typeface="Times" charset="0"/>
        </a:defRPr>
      </a:lvl2pPr>
      <a:lvl3pPr marL="1122363" indent="-219075" algn="l" rtl="0" eaLnBrk="0" fontAlgn="base" hangingPunct="0">
        <a:spcBef>
          <a:spcPts val="600"/>
        </a:spcBef>
        <a:spcAft>
          <a:spcPct val="0"/>
        </a:spcAft>
        <a:buSzPct val="100000"/>
        <a:buFont typeface="Times" charset="0"/>
        <a:buChar char="•"/>
        <a:defRPr sz="2400">
          <a:solidFill>
            <a:schemeClr val="tx1"/>
          </a:solidFill>
          <a:latin typeface="+mn-lt"/>
          <a:ea typeface="+mn-ea"/>
          <a:cs typeface="+mn-cs"/>
          <a:sym typeface="Times" charset="0"/>
        </a:defRPr>
      </a:lvl3pPr>
      <a:lvl4pPr marL="1576388" indent="-215900" algn="l" rtl="0" eaLnBrk="0" fontAlgn="base" hangingPunct="0">
        <a:spcBef>
          <a:spcPts val="500"/>
        </a:spcBef>
        <a:spcAft>
          <a:spcPct val="0"/>
        </a:spcAft>
        <a:buSzPct val="100000"/>
        <a:buFont typeface="Times" charset="0"/>
        <a:buChar char="–"/>
        <a:defRPr sz="2000">
          <a:solidFill>
            <a:schemeClr val="tx1"/>
          </a:solidFill>
          <a:latin typeface="+mn-lt"/>
          <a:ea typeface="+mn-ea"/>
          <a:cs typeface="+mn-cs"/>
          <a:sym typeface="Times" charset="0"/>
        </a:defRPr>
      </a:lvl4pPr>
      <a:lvl5pPr marL="2033588" indent="-215900" algn="l" rtl="0" eaLnBrk="0" fontAlgn="base" hangingPunct="0">
        <a:spcBef>
          <a:spcPts val="500"/>
        </a:spcBef>
        <a:spcAft>
          <a:spcPct val="0"/>
        </a:spcAft>
        <a:buSzPct val="100000"/>
        <a:buFont typeface="Times" charset="0"/>
        <a:buChar char="»"/>
        <a:defRPr sz="2000">
          <a:solidFill>
            <a:schemeClr val="tx1"/>
          </a:solidFill>
          <a:latin typeface="+mn-lt"/>
          <a:ea typeface="+mn-ea"/>
          <a:cs typeface="+mn-cs"/>
          <a:sym typeface="Times" charset="0"/>
        </a:defRPr>
      </a:lvl5pPr>
      <a:lvl6pPr marL="2490788" indent="-215900" algn="l" rtl="0" fontAlgn="base">
        <a:spcBef>
          <a:spcPts val="500"/>
        </a:spcBef>
        <a:spcAft>
          <a:spcPct val="0"/>
        </a:spcAft>
        <a:buSzPct val="100000"/>
        <a:buFont typeface="Times" charset="0"/>
        <a:buChar char="»"/>
        <a:defRPr sz="2000">
          <a:solidFill>
            <a:schemeClr val="tx1"/>
          </a:solidFill>
          <a:latin typeface="+mn-lt"/>
          <a:ea typeface="+mn-ea"/>
          <a:cs typeface="+mn-cs"/>
          <a:sym typeface="Times" charset="0"/>
        </a:defRPr>
      </a:lvl6pPr>
      <a:lvl7pPr marL="2947988" indent="-215900" algn="l" rtl="0" fontAlgn="base">
        <a:spcBef>
          <a:spcPts val="500"/>
        </a:spcBef>
        <a:spcAft>
          <a:spcPct val="0"/>
        </a:spcAft>
        <a:buSzPct val="100000"/>
        <a:buFont typeface="Times" charset="0"/>
        <a:buChar char="»"/>
        <a:defRPr sz="2000">
          <a:solidFill>
            <a:schemeClr val="tx1"/>
          </a:solidFill>
          <a:latin typeface="+mn-lt"/>
          <a:ea typeface="+mn-ea"/>
          <a:cs typeface="+mn-cs"/>
          <a:sym typeface="Times" charset="0"/>
        </a:defRPr>
      </a:lvl7pPr>
      <a:lvl8pPr marL="3405188" indent="-215900" algn="l" rtl="0" fontAlgn="base">
        <a:spcBef>
          <a:spcPts val="500"/>
        </a:spcBef>
        <a:spcAft>
          <a:spcPct val="0"/>
        </a:spcAft>
        <a:buSzPct val="100000"/>
        <a:buFont typeface="Times" charset="0"/>
        <a:buChar char="»"/>
        <a:defRPr sz="2000">
          <a:solidFill>
            <a:schemeClr val="tx1"/>
          </a:solidFill>
          <a:latin typeface="+mn-lt"/>
          <a:ea typeface="+mn-ea"/>
          <a:cs typeface="+mn-cs"/>
          <a:sym typeface="Times" charset="0"/>
        </a:defRPr>
      </a:lvl8pPr>
      <a:lvl9pPr marL="3862388" indent="-215900" algn="l" rtl="0" fontAlgn="base">
        <a:spcBef>
          <a:spcPts val="500"/>
        </a:spcBef>
        <a:spcAft>
          <a:spcPct val="0"/>
        </a:spcAft>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130069"/>
        </a:solid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4" bIns="0" numCol="1" anchor="ctr" anchorCtr="0" compatLnSpc="1">
            <a:prstTxWarp prst="textNoShape">
              <a:avLst/>
            </a:prstTxWarp>
          </a:bodyPr>
          <a:lstStyle/>
          <a:p>
            <a:pPr lvl="0"/>
            <a:r>
              <a:rPr lang="en-US">
                <a:sym typeface="Times" charset="0"/>
              </a:rPr>
              <a:t>Click to edit Master title style</a:t>
            </a:r>
          </a:p>
        </p:txBody>
      </p:sp>
      <p:sp>
        <p:nvSpPr>
          <p:cNvPr id="35842"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5843"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EDB32280-E176-0E4E-B6C3-3CCF55ECAC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ransition xmlns:p14="http://schemas.microsoft.com/office/powerpoint/2010/main"/>
  <p:hf hdr="0" ftr="0" dt="0"/>
  <p:txStyles>
    <p:titleStyle>
      <a:lvl1pPr algn="ctr" rtl="0" eaLnBrk="0" fontAlgn="base" hangingPunct="0">
        <a:spcBef>
          <a:spcPct val="0"/>
        </a:spcBef>
        <a:spcAft>
          <a:spcPct val="0"/>
        </a:spcAft>
        <a:defRPr sz="4800">
          <a:solidFill>
            <a:schemeClr val="tx1"/>
          </a:solidFill>
          <a:latin typeface="+mj-lt"/>
          <a:ea typeface="+mj-ea"/>
          <a:cs typeface="+mj-cs"/>
          <a:sym typeface="Times" charset="0"/>
        </a:defRPr>
      </a:lvl1pPr>
      <a:lvl2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572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144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3716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288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382588" indent="-342900" algn="l" rtl="0" eaLnBrk="0" fontAlgn="base" hangingPunct="0">
        <a:spcBef>
          <a:spcPts val="900"/>
        </a:spcBef>
        <a:spcAft>
          <a:spcPct val="0"/>
        </a:spcAft>
        <a:buClr>
          <a:srgbClr val="000000"/>
        </a:buClr>
        <a:buSzPct val="100000"/>
        <a:buFont typeface="Lucida Grande" charset="0"/>
        <a:buChar char="•"/>
        <a:defRPr sz="3400">
          <a:solidFill>
            <a:schemeClr val="tx1"/>
          </a:solidFill>
          <a:latin typeface="+mn-lt"/>
          <a:ea typeface="+mn-ea"/>
          <a:cs typeface="+mn-cs"/>
          <a:sym typeface="Times" charset="0"/>
        </a:defRPr>
      </a:lvl1pPr>
      <a:lvl2pPr marL="681038" indent="-285750" algn="l" rtl="0" eaLnBrk="0" fontAlgn="base" hangingPunct="0">
        <a:spcBef>
          <a:spcPts val="800"/>
        </a:spcBef>
        <a:spcAft>
          <a:spcPct val="0"/>
        </a:spcAft>
        <a:buClr>
          <a:srgbClr val="000000"/>
        </a:buClr>
        <a:buSzPct val="100000"/>
        <a:buFont typeface="Lucida Grande" charset="0"/>
        <a:buChar char="–"/>
        <a:defRPr sz="3000">
          <a:solidFill>
            <a:schemeClr val="tx1"/>
          </a:solidFill>
          <a:latin typeface="+mn-lt"/>
          <a:ea typeface="+mn-ea"/>
          <a:cs typeface="+mn-cs"/>
          <a:sym typeface="Times" charset="0"/>
        </a:defRPr>
      </a:lvl2pPr>
      <a:lvl3pPr marL="1081088" indent="-228600" algn="l" rtl="0" eaLnBrk="0" fontAlgn="base" hangingPunct="0">
        <a:spcBef>
          <a:spcPts val="700"/>
        </a:spcBef>
        <a:spcAft>
          <a:spcPct val="0"/>
        </a:spcAft>
        <a:buClr>
          <a:srgbClr val="000000"/>
        </a:buClr>
        <a:buSzPct val="100000"/>
        <a:buFont typeface="Lucida Grande" charset="0"/>
        <a:buChar char="•"/>
        <a:defRPr sz="2600">
          <a:solidFill>
            <a:schemeClr val="tx1"/>
          </a:solidFill>
          <a:latin typeface="+mn-lt"/>
          <a:ea typeface="+mn-ea"/>
          <a:cs typeface="+mn-cs"/>
          <a:sym typeface="Times" charset="0"/>
        </a:defRPr>
      </a:lvl3pPr>
      <a:lvl4pPr marL="1538288" indent="-228600" algn="l" rtl="0" eaLnBrk="0" fontAlgn="base" hangingPunct="0">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4pPr>
      <a:lvl5pPr marL="1995488" indent="-228600" algn="l" rtl="0" eaLnBrk="0" fontAlgn="base" hangingPunct="0">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5pPr>
      <a:lvl6pPr marL="2452688" indent="-2286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6pPr>
      <a:lvl7pPr marL="2909888" indent="-2286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7pPr>
      <a:lvl8pPr marL="3367088" indent="-2286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8pPr>
      <a:lvl9pPr marL="3824288" indent="-2286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0065"/>
        </a:solid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36866"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6867"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35399FE2-F269-0043-AC7E-2653191F2B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ransition xmlns:p14="http://schemas.microsoft.com/office/powerpoint/2010/main"/>
  <p:hf hdr="0" ftr="0" dt="0"/>
  <p:txStyles>
    <p:titleStyle>
      <a:lvl1pPr marL="39688" indent="-39688" algn="ctr" rtl="0" eaLnBrk="0" fontAlgn="base" hangingPunct="0">
        <a:spcBef>
          <a:spcPct val="0"/>
        </a:spcBef>
        <a:spcAft>
          <a:spcPct val="0"/>
        </a:spcAft>
        <a:defRPr sz="4800">
          <a:solidFill>
            <a:schemeClr val="tx1"/>
          </a:solidFill>
          <a:latin typeface="+mj-lt"/>
          <a:ea typeface="+mj-ea"/>
          <a:cs typeface="+mj-cs"/>
          <a:sym typeface="Times" charset="0"/>
        </a:defRPr>
      </a:lvl1pPr>
      <a:lvl2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968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540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4112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684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382588" indent="-342900" algn="l" rtl="0" eaLnBrk="0" fontAlgn="base" hangingPunct="0">
        <a:spcBef>
          <a:spcPts val="800"/>
        </a:spcBef>
        <a:spcAft>
          <a:spcPct val="0"/>
        </a:spcAft>
        <a:buSzPct val="100000"/>
        <a:buFont typeface="Times" charset="0"/>
        <a:buChar char="•"/>
        <a:defRPr sz="3400">
          <a:solidFill>
            <a:schemeClr val="tx1"/>
          </a:solidFill>
          <a:latin typeface="+mn-lt"/>
          <a:ea typeface="+mn-ea"/>
          <a:cs typeface="+mn-cs"/>
          <a:sym typeface="Times" charset="0"/>
        </a:defRPr>
      </a:lvl1pPr>
      <a:lvl2pPr marL="731838" indent="-285750" algn="l" rtl="0" eaLnBrk="0" fontAlgn="base" hangingPunct="0">
        <a:spcBef>
          <a:spcPts val="800"/>
        </a:spcBef>
        <a:spcAft>
          <a:spcPct val="0"/>
        </a:spcAft>
        <a:buSzPct val="100000"/>
        <a:buFont typeface="Times" charset="0"/>
        <a:buChar char="–"/>
        <a:defRPr sz="3000">
          <a:solidFill>
            <a:schemeClr val="tx1"/>
          </a:solidFill>
          <a:latin typeface="+mn-lt"/>
          <a:ea typeface="+mn-ea"/>
          <a:cs typeface="+mn-cs"/>
          <a:sym typeface="Times" charset="0"/>
        </a:defRPr>
      </a:lvl2pPr>
      <a:lvl3pPr marL="1131888" indent="-228600" algn="l" rtl="0" eaLnBrk="0" fontAlgn="base" hangingPunct="0">
        <a:spcBef>
          <a:spcPts val="600"/>
        </a:spcBef>
        <a:spcAft>
          <a:spcPct val="0"/>
        </a:spcAft>
        <a:buSzPct val="100000"/>
        <a:buFont typeface="Times" charset="0"/>
        <a:buChar char="•"/>
        <a:defRPr sz="2600">
          <a:solidFill>
            <a:schemeClr val="tx1"/>
          </a:solidFill>
          <a:latin typeface="+mn-lt"/>
          <a:ea typeface="+mn-ea"/>
          <a:cs typeface="+mn-cs"/>
          <a:sym typeface="Times" charset="0"/>
        </a:defRPr>
      </a:lvl3pPr>
      <a:lvl4pPr marL="1589088" indent="-2286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4pPr>
      <a:lvl5pPr marL="2046288" indent="-2286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5pPr>
      <a:lvl6pPr marL="25034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6pPr>
      <a:lvl7pPr marL="29606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7pPr>
      <a:lvl8pPr marL="34178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8pPr>
      <a:lvl9pPr marL="38750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ransition xmlns:p14="http://schemas.microsoft.com/office/powerpoint/2010/main"/>
  <p:txStyles>
    <p:titleStyle>
      <a:lvl1pPr algn="ctr" rtl="0" eaLnBrk="0" fontAlgn="base" hangingPunct="0">
        <a:spcBef>
          <a:spcPts val="200"/>
        </a:spcBef>
        <a:spcAft>
          <a:spcPct val="0"/>
        </a:spcAft>
        <a:defRPr sz="6200">
          <a:solidFill>
            <a:schemeClr val="tx1"/>
          </a:solidFill>
          <a:latin typeface="+mj-lt"/>
          <a:ea typeface="+mj-ea"/>
          <a:cs typeface="+mj-cs"/>
          <a:sym typeface="Gill Sans" charset="0"/>
        </a:defRPr>
      </a:lvl1pPr>
      <a:lvl2pPr algn="ctr" rtl="0" eaLnBrk="0" fontAlgn="base" hangingPunct="0">
        <a:spcBef>
          <a:spcPts val="200"/>
        </a:spcBef>
        <a:spcAft>
          <a:spcPct val="0"/>
        </a:spcAft>
        <a:defRPr sz="6200">
          <a:solidFill>
            <a:schemeClr val="tx1"/>
          </a:solidFill>
          <a:latin typeface="Gill Sans" charset="0"/>
          <a:ea typeface="PingFang SC Regular" charset="0"/>
          <a:cs typeface="PingFang SC Regular" charset="0"/>
          <a:sym typeface="Gill Sans" charset="0"/>
        </a:defRPr>
      </a:lvl2pPr>
      <a:lvl3pPr algn="ctr" rtl="0" eaLnBrk="0" fontAlgn="base" hangingPunct="0">
        <a:spcBef>
          <a:spcPts val="200"/>
        </a:spcBef>
        <a:spcAft>
          <a:spcPct val="0"/>
        </a:spcAft>
        <a:defRPr sz="6200">
          <a:solidFill>
            <a:schemeClr val="tx1"/>
          </a:solidFill>
          <a:latin typeface="Gill Sans" charset="0"/>
          <a:ea typeface="PingFang SC Regular" charset="0"/>
          <a:cs typeface="PingFang SC Regular" charset="0"/>
          <a:sym typeface="Gill Sans" charset="0"/>
        </a:defRPr>
      </a:lvl3pPr>
      <a:lvl4pPr algn="ctr" rtl="0" eaLnBrk="0" fontAlgn="base" hangingPunct="0">
        <a:spcBef>
          <a:spcPts val="200"/>
        </a:spcBef>
        <a:spcAft>
          <a:spcPct val="0"/>
        </a:spcAft>
        <a:defRPr sz="6200">
          <a:solidFill>
            <a:schemeClr val="tx1"/>
          </a:solidFill>
          <a:latin typeface="Gill Sans" charset="0"/>
          <a:ea typeface="PingFang SC Regular" charset="0"/>
          <a:cs typeface="PingFang SC Regular" charset="0"/>
          <a:sym typeface="Gill Sans" charset="0"/>
        </a:defRPr>
      </a:lvl4pPr>
      <a:lvl5pPr algn="ctr" rtl="0" eaLnBrk="0" fontAlgn="base" hangingPunct="0">
        <a:spcBef>
          <a:spcPts val="200"/>
        </a:spcBef>
        <a:spcAft>
          <a:spcPct val="0"/>
        </a:spcAft>
        <a:defRPr sz="6200">
          <a:solidFill>
            <a:schemeClr val="tx1"/>
          </a:solidFill>
          <a:latin typeface="Gill Sans" charset="0"/>
          <a:ea typeface="PingFang SC Regular" charset="0"/>
          <a:cs typeface="PingFang SC Regular" charset="0"/>
          <a:sym typeface="Gill Sans" charset="0"/>
        </a:defRPr>
      </a:lvl5pPr>
      <a:lvl6pPr marL="457200" algn="ctr" rtl="0" fontAlgn="base">
        <a:spcBef>
          <a:spcPts val="200"/>
        </a:spcBef>
        <a:spcAft>
          <a:spcPct val="0"/>
        </a:spcAft>
        <a:defRPr sz="6200">
          <a:solidFill>
            <a:schemeClr val="tx1"/>
          </a:solidFill>
          <a:latin typeface="Gill Sans" charset="0"/>
          <a:ea typeface="PingFang SC Regular" charset="0"/>
          <a:cs typeface="PingFang SC Regular" charset="0"/>
          <a:sym typeface="Gill Sans" charset="0"/>
        </a:defRPr>
      </a:lvl6pPr>
      <a:lvl7pPr marL="914400" algn="ctr" rtl="0" fontAlgn="base">
        <a:spcBef>
          <a:spcPts val="200"/>
        </a:spcBef>
        <a:spcAft>
          <a:spcPct val="0"/>
        </a:spcAft>
        <a:defRPr sz="6200">
          <a:solidFill>
            <a:schemeClr val="tx1"/>
          </a:solidFill>
          <a:latin typeface="Gill Sans" charset="0"/>
          <a:ea typeface="PingFang SC Regular" charset="0"/>
          <a:cs typeface="PingFang SC Regular" charset="0"/>
          <a:sym typeface="Gill Sans" charset="0"/>
        </a:defRPr>
      </a:lvl7pPr>
      <a:lvl8pPr marL="1371600" algn="ctr" rtl="0" fontAlgn="base">
        <a:spcBef>
          <a:spcPts val="200"/>
        </a:spcBef>
        <a:spcAft>
          <a:spcPct val="0"/>
        </a:spcAft>
        <a:defRPr sz="6200">
          <a:solidFill>
            <a:schemeClr val="tx1"/>
          </a:solidFill>
          <a:latin typeface="Gill Sans" charset="0"/>
          <a:ea typeface="PingFang SC Regular" charset="0"/>
          <a:cs typeface="PingFang SC Regular" charset="0"/>
          <a:sym typeface="Gill Sans" charset="0"/>
        </a:defRPr>
      </a:lvl8pPr>
      <a:lvl9pPr marL="1828800" algn="ctr" rtl="0" fontAlgn="base">
        <a:spcBef>
          <a:spcPts val="200"/>
        </a:spcBef>
        <a:spcAft>
          <a:spcPct val="0"/>
        </a:spcAft>
        <a:defRPr sz="6200">
          <a:solidFill>
            <a:schemeClr val="tx1"/>
          </a:solidFill>
          <a:latin typeface="Gill Sans" charset="0"/>
          <a:ea typeface="PingFang SC Regular" charset="0"/>
          <a:cs typeface="PingFang SC Regular" charset="0"/>
          <a:sym typeface="Gill Sans" charset="0"/>
        </a:defRPr>
      </a:lvl9pPr>
    </p:titleStyle>
    <p:bodyStyle>
      <a:lvl1pPr marL="703263" indent="-449263" algn="l" rtl="0" eaLnBrk="0" fontAlgn="base" hangingPunct="0">
        <a:spcBef>
          <a:spcPts val="2000"/>
        </a:spcBef>
        <a:spcAft>
          <a:spcPct val="0"/>
        </a:spcAft>
        <a:buSzPct val="171000"/>
        <a:buFont typeface="Gill Sans" charset="0"/>
        <a:buChar char="•"/>
        <a:defRPr sz="3000">
          <a:solidFill>
            <a:schemeClr val="tx1"/>
          </a:solidFill>
          <a:latin typeface="+mn-lt"/>
          <a:ea typeface="+mn-ea"/>
          <a:cs typeface="+mn-cs"/>
          <a:sym typeface="Gill Sans" charset="0"/>
        </a:defRPr>
      </a:lvl1pPr>
      <a:lvl2pPr marL="1058863" indent="-449263" algn="l" rtl="0" eaLnBrk="0" fontAlgn="base" hangingPunct="0">
        <a:spcBef>
          <a:spcPts val="2000"/>
        </a:spcBef>
        <a:spcAft>
          <a:spcPct val="0"/>
        </a:spcAft>
        <a:buSzPct val="171000"/>
        <a:buFont typeface="Gill Sans" charset="0"/>
        <a:buChar char="•"/>
        <a:defRPr sz="3000">
          <a:solidFill>
            <a:schemeClr val="tx1"/>
          </a:solidFill>
          <a:latin typeface="+mn-lt"/>
          <a:ea typeface="+mn-ea"/>
          <a:cs typeface="+mn-cs"/>
          <a:sym typeface="Gill Sans" charset="0"/>
        </a:defRPr>
      </a:lvl2pPr>
      <a:lvl3pPr marL="1401763" indent="-449263" algn="l" rtl="0" eaLnBrk="0" fontAlgn="base" hangingPunct="0">
        <a:spcBef>
          <a:spcPts val="2000"/>
        </a:spcBef>
        <a:spcAft>
          <a:spcPct val="0"/>
        </a:spcAft>
        <a:buSzPct val="171000"/>
        <a:buFont typeface="Gill Sans" charset="0"/>
        <a:buChar char="•"/>
        <a:defRPr sz="3000">
          <a:solidFill>
            <a:schemeClr val="tx1"/>
          </a:solidFill>
          <a:latin typeface="+mn-lt"/>
          <a:ea typeface="+mn-ea"/>
          <a:cs typeface="+mn-cs"/>
          <a:sym typeface="Gill Sans" charset="0"/>
        </a:defRPr>
      </a:lvl3pPr>
      <a:lvl4pPr marL="1744663" indent="-449263" algn="l" rtl="0" eaLnBrk="0" fontAlgn="base" hangingPunct="0">
        <a:spcBef>
          <a:spcPts val="2000"/>
        </a:spcBef>
        <a:spcAft>
          <a:spcPct val="0"/>
        </a:spcAft>
        <a:buSzPct val="171000"/>
        <a:buFont typeface="Gill Sans" charset="0"/>
        <a:buChar char="•"/>
        <a:defRPr sz="3000">
          <a:solidFill>
            <a:schemeClr val="tx1"/>
          </a:solidFill>
          <a:latin typeface="+mn-lt"/>
          <a:ea typeface="+mn-ea"/>
          <a:cs typeface="+mn-cs"/>
          <a:sym typeface="Gill Sans" charset="0"/>
        </a:defRPr>
      </a:lvl4pPr>
      <a:lvl5pPr marL="2100263" indent="-449263" algn="l" rtl="0" eaLnBrk="0" fontAlgn="base" hangingPunct="0">
        <a:spcBef>
          <a:spcPts val="2000"/>
        </a:spcBef>
        <a:spcAft>
          <a:spcPct val="0"/>
        </a:spcAft>
        <a:buSzPct val="171000"/>
        <a:buFont typeface="Gill Sans" charset="0"/>
        <a:buChar char="•"/>
        <a:defRPr sz="3000">
          <a:solidFill>
            <a:schemeClr val="tx1"/>
          </a:solidFill>
          <a:latin typeface="+mn-lt"/>
          <a:ea typeface="+mn-ea"/>
          <a:cs typeface="+mn-cs"/>
          <a:sym typeface="Gill Sans" charset="0"/>
        </a:defRPr>
      </a:lvl5pPr>
      <a:lvl6pPr marL="2557463" indent="-449263" algn="l" rtl="0" fontAlgn="base">
        <a:spcBef>
          <a:spcPts val="2000"/>
        </a:spcBef>
        <a:spcAft>
          <a:spcPct val="0"/>
        </a:spcAft>
        <a:buSzPct val="171000"/>
        <a:buFont typeface="Gill Sans" charset="0"/>
        <a:buChar char="•"/>
        <a:defRPr sz="3000">
          <a:solidFill>
            <a:schemeClr val="tx1"/>
          </a:solidFill>
          <a:latin typeface="+mn-lt"/>
          <a:ea typeface="+mn-ea"/>
          <a:cs typeface="+mn-cs"/>
          <a:sym typeface="Gill Sans" charset="0"/>
        </a:defRPr>
      </a:lvl6pPr>
      <a:lvl7pPr marL="3014663" indent="-449263" algn="l" rtl="0" fontAlgn="base">
        <a:spcBef>
          <a:spcPts val="2000"/>
        </a:spcBef>
        <a:spcAft>
          <a:spcPct val="0"/>
        </a:spcAft>
        <a:buSzPct val="171000"/>
        <a:buFont typeface="Gill Sans" charset="0"/>
        <a:buChar char="•"/>
        <a:defRPr sz="3000">
          <a:solidFill>
            <a:schemeClr val="tx1"/>
          </a:solidFill>
          <a:latin typeface="+mn-lt"/>
          <a:ea typeface="+mn-ea"/>
          <a:cs typeface="+mn-cs"/>
          <a:sym typeface="Gill Sans" charset="0"/>
        </a:defRPr>
      </a:lvl7pPr>
      <a:lvl8pPr marL="3471863" indent="-449263" algn="l" rtl="0" fontAlgn="base">
        <a:spcBef>
          <a:spcPts val="2000"/>
        </a:spcBef>
        <a:spcAft>
          <a:spcPct val="0"/>
        </a:spcAft>
        <a:buSzPct val="171000"/>
        <a:buFont typeface="Gill Sans" charset="0"/>
        <a:buChar char="•"/>
        <a:defRPr sz="3000">
          <a:solidFill>
            <a:schemeClr val="tx1"/>
          </a:solidFill>
          <a:latin typeface="+mn-lt"/>
          <a:ea typeface="+mn-ea"/>
          <a:cs typeface="+mn-cs"/>
          <a:sym typeface="Gill Sans" charset="0"/>
        </a:defRPr>
      </a:lvl8pPr>
      <a:lvl9pPr marL="3929063" indent="-449263" algn="l" rtl="0" fontAlgn="base">
        <a:spcBef>
          <a:spcPts val="2000"/>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ransition xmlns:p14="http://schemas.microsoft.com/office/powerpoint/2010/main"/>
  <p:txStyles>
    <p:titleStyle>
      <a:lvl1pPr algn="ctr" rtl="0" eaLnBrk="0" fontAlgn="base" hangingPunct="0">
        <a:spcBef>
          <a:spcPts val="200"/>
        </a:spcBef>
        <a:spcAft>
          <a:spcPct val="0"/>
        </a:spcAft>
        <a:defRPr sz="5600">
          <a:solidFill>
            <a:schemeClr val="tx1"/>
          </a:solidFill>
          <a:latin typeface="+mj-lt"/>
          <a:ea typeface="+mj-ea"/>
          <a:cs typeface="+mj-cs"/>
          <a:sym typeface="Gill Sans" charset="0"/>
        </a:defRPr>
      </a:lvl1pPr>
      <a:lvl2pPr algn="ctr" rtl="0" eaLnBrk="0" fontAlgn="base" hangingPunct="0">
        <a:spcBef>
          <a:spcPts val="200"/>
        </a:spcBef>
        <a:spcAft>
          <a:spcPct val="0"/>
        </a:spcAft>
        <a:defRPr sz="5600">
          <a:solidFill>
            <a:schemeClr val="tx1"/>
          </a:solidFill>
          <a:latin typeface="Gill Sans" charset="0"/>
          <a:ea typeface="PingFang SC Regular" charset="0"/>
          <a:cs typeface="PingFang SC Regular" charset="0"/>
          <a:sym typeface="Gill Sans" charset="0"/>
        </a:defRPr>
      </a:lvl2pPr>
      <a:lvl3pPr algn="ctr" rtl="0" eaLnBrk="0" fontAlgn="base" hangingPunct="0">
        <a:spcBef>
          <a:spcPts val="200"/>
        </a:spcBef>
        <a:spcAft>
          <a:spcPct val="0"/>
        </a:spcAft>
        <a:defRPr sz="5600">
          <a:solidFill>
            <a:schemeClr val="tx1"/>
          </a:solidFill>
          <a:latin typeface="Gill Sans" charset="0"/>
          <a:ea typeface="PingFang SC Regular" charset="0"/>
          <a:cs typeface="PingFang SC Regular" charset="0"/>
          <a:sym typeface="Gill Sans" charset="0"/>
        </a:defRPr>
      </a:lvl3pPr>
      <a:lvl4pPr algn="ctr" rtl="0" eaLnBrk="0" fontAlgn="base" hangingPunct="0">
        <a:spcBef>
          <a:spcPts val="200"/>
        </a:spcBef>
        <a:spcAft>
          <a:spcPct val="0"/>
        </a:spcAft>
        <a:defRPr sz="5600">
          <a:solidFill>
            <a:schemeClr val="tx1"/>
          </a:solidFill>
          <a:latin typeface="Gill Sans" charset="0"/>
          <a:ea typeface="PingFang SC Regular" charset="0"/>
          <a:cs typeface="PingFang SC Regular" charset="0"/>
          <a:sym typeface="Gill Sans" charset="0"/>
        </a:defRPr>
      </a:lvl4pPr>
      <a:lvl5pPr algn="ctr" rtl="0" eaLnBrk="0" fontAlgn="base" hangingPunct="0">
        <a:spcBef>
          <a:spcPts val="200"/>
        </a:spcBef>
        <a:spcAft>
          <a:spcPct val="0"/>
        </a:spcAft>
        <a:defRPr sz="5600">
          <a:solidFill>
            <a:schemeClr val="tx1"/>
          </a:solidFill>
          <a:latin typeface="Gill Sans" charset="0"/>
          <a:ea typeface="PingFang SC Regular" charset="0"/>
          <a:cs typeface="PingFang SC Regular" charset="0"/>
          <a:sym typeface="Gill Sans" charset="0"/>
        </a:defRPr>
      </a:lvl5pPr>
      <a:lvl6pPr marL="457200" algn="ctr" rtl="0" fontAlgn="base">
        <a:spcBef>
          <a:spcPts val="200"/>
        </a:spcBef>
        <a:spcAft>
          <a:spcPct val="0"/>
        </a:spcAft>
        <a:defRPr sz="5600">
          <a:solidFill>
            <a:schemeClr val="tx1"/>
          </a:solidFill>
          <a:latin typeface="Gill Sans" charset="0"/>
          <a:ea typeface="PingFang SC Regular" charset="0"/>
          <a:cs typeface="PingFang SC Regular" charset="0"/>
          <a:sym typeface="Gill Sans" charset="0"/>
        </a:defRPr>
      </a:lvl6pPr>
      <a:lvl7pPr marL="914400" algn="ctr" rtl="0" fontAlgn="base">
        <a:spcBef>
          <a:spcPts val="200"/>
        </a:spcBef>
        <a:spcAft>
          <a:spcPct val="0"/>
        </a:spcAft>
        <a:defRPr sz="5600">
          <a:solidFill>
            <a:schemeClr val="tx1"/>
          </a:solidFill>
          <a:latin typeface="Gill Sans" charset="0"/>
          <a:ea typeface="PingFang SC Regular" charset="0"/>
          <a:cs typeface="PingFang SC Regular" charset="0"/>
          <a:sym typeface="Gill Sans" charset="0"/>
        </a:defRPr>
      </a:lvl7pPr>
      <a:lvl8pPr marL="1371600" algn="ctr" rtl="0" fontAlgn="base">
        <a:spcBef>
          <a:spcPts val="200"/>
        </a:spcBef>
        <a:spcAft>
          <a:spcPct val="0"/>
        </a:spcAft>
        <a:defRPr sz="5600">
          <a:solidFill>
            <a:schemeClr val="tx1"/>
          </a:solidFill>
          <a:latin typeface="Gill Sans" charset="0"/>
          <a:ea typeface="PingFang SC Regular" charset="0"/>
          <a:cs typeface="PingFang SC Regular" charset="0"/>
          <a:sym typeface="Gill Sans" charset="0"/>
        </a:defRPr>
      </a:lvl8pPr>
      <a:lvl9pPr marL="1828800" algn="ctr" rtl="0" fontAlgn="base">
        <a:spcBef>
          <a:spcPts val="200"/>
        </a:spcBef>
        <a:spcAft>
          <a:spcPct val="0"/>
        </a:spcAft>
        <a:defRPr sz="5600">
          <a:solidFill>
            <a:schemeClr val="tx1"/>
          </a:solidFill>
          <a:latin typeface="Gill Sans" charset="0"/>
          <a:ea typeface="PingFang SC Regular" charset="0"/>
          <a:cs typeface="PingFang SC Regular" charset="0"/>
          <a:sym typeface="Gill Sans" charset="0"/>
        </a:defRPr>
      </a:lvl9pPr>
    </p:titleStyle>
    <p:bodyStyle>
      <a:lvl1pPr marL="703263" indent="-449263" algn="l" rtl="0" eaLnBrk="0" fontAlgn="base" hangingPunct="0">
        <a:spcBef>
          <a:spcPts val="2000"/>
        </a:spcBef>
        <a:spcAft>
          <a:spcPct val="0"/>
        </a:spcAft>
        <a:buSzPct val="171000"/>
        <a:buFont typeface="Gill Sans" charset="0"/>
        <a:buChar char="•"/>
        <a:defRPr sz="2200">
          <a:solidFill>
            <a:schemeClr val="tx1"/>
          </a:solidFill>
          <a:latin typeface="+mn-lt"/>
          <a:ea typeface="+mn-ea"/>
          <a:cs typeface="+mn-cs"/>
          <a:sym typeface="Gill Sans" charset="0"/>
        </a:defRPr>
      </a:lvl1pPr>
      <a:lvl2pPr marL="1058863" indent="-449263" algn="l" rtl="0" eaLnBrk="0" fontAlgn="base" hangingPunct="0">
        <a:spcBef>
          <a:spcPts val="2000"/>
        </a:spcBef>
        <a:spcAft>
          <a:spcPct val="0"/>
        </a:spcAft>
        <a:buSzPct val="171000"/>
        <a:buFont typeface="Gill Sans" charset="0"/>
        <a:buChar char="•"/>
        <a:defRPr sz="2200">
          <a:solidFill>
            <a:schemeClr val="tx1"/>
          </a:solidFill>
          <a:latin typeface="+mn-lt"/>
          <a:ea typeface="+mn-ea"/>
          <a:cs typeface="+mn-cs"/>
          <a:sym typeface="Gill Sans" charset="0"/>
        </a:defRPr>
      </a:lvl2pPr>
      <a:lvl3pPr marL="1401763" indent="-449263" algn="l" rtl="0" eaLnBrk="0" fontAlgn="base" hangingPunct="0">
        <a:spcBef>
          <a:spcPts val="2000"/>
        </a:spcBef>
        <a:spcAft>
          <a:spcPct val="0"/>
        </a:spcAft>
        <a:buSzPct val="171000"/>
        <a:buFont typeface="Gill Sans" charset="0"/>
        <a:buChar char="•"/>
        <a:defRPr sz="2200">
          <a:solidFill>
            <a:schemeClr val="tx1"/>
          </a:solidFill>
          <a:latin typeface="+mn-lt"/>
          <a:ea typeface="+mn-ea"/>
          <a:cs typeface="+mn-cs"/>
          <a:sym typeface="Gill Sans" charset="0"/>
        </a:defRPr>
      </a:lvl3pPr>
      <a:lvl4pPr marL="1744663" indent="-449263" algn="l" rtl="0" eaLnBrk="0" fontAlgn="base" hangingPunct="0">
        <a:spcBef>
          <a:spcPts val="2000"/>
        </a:spcBef>
        <a:spcAft>
          <a:spcPct val="0"/>
        </a:spcAft>
        <a:buSzPct val="171000"/>
        <a:buFont typeface="Gill Sans" charset="0"/>
        <a:buChar char="•"/>
        <a:defRPr sz="2200">
          <a:solidFill>
            <a:schemeClr val="tx1"/>
          </a:solidFill>
          <a:latin typeface="+mn-lt"/>
          <a:ea typeface="+mn-ea"/>
          <a:cs typeface="+mn-cs"/>
          <a:sym typeface="Gill Sans" charset="0"/>
        </a:defRPr>
      </a:lvl4pPr>
      <a:lvl5pPr marL="2100263" indent="-449263" algn="l" rtl="0" eaLnBrk="0" fontAlgn="base" hangingPunct="0">
        <a:spcBef>
          <a:spcPts val="2000"/>
        </a:spcBef>
        <a:spcAft>
          <a:spcPct val="0"/>
        </a:spcAft>
        <a:buSzPct val="171000"/>
        <a:buFont typeface="Gill Sans" charset="0"/>
        <a:buChar char="•"/>
        <a:defRPr sz="2200">
          <a:solidFill>
            <a:schemeClr val="tx1"/>
          </a:solidFill>
          <a:latin typeface="+mn-lt"/>
          <a:ea typeface="+mn-ea"/>
          <a:cs typeface="+mn-cs"/>
          <a:sym typeface="Gill Sans" charset="0"/>
        </a:defRPr>
      </a:lvl5pPr>
      <a:lvl6pPr marL="2557463" indent="-449263" algn="l" rtl="0" fontAlgn="base">
        <a:spcBef>
          <a:spcPts val="2000"/>
        </a:spcBef>
        <a:spcAft>
          <a:spcPct val="0"/>
        </a:spcAft>
        <a:buSzPct val="171000"/>
        <a:buFont typeface="Gill Sans" charset="0"/>
        <a:buChar char="•"/>
        <a:defRPr sz="2200">
          <a:solidFill>
            <a:schemeClr val="tx1"/>
          </a:solidFill>
          <a:latin typeface="+mn-lt"/>
          <a:ea typeface="+mn-ea"/>
          <a:cs typeface="+mn-cs"/>
          <a:sym typeface="Gill Sans" charset="0"/>
        </a:defRPr>
      </a:lvl6pPr>
      <a:lvl7pPr marL="3014663" indent="-449263" algn="l" rtl="0" fontAlgn="base">
        <a:spcBef>
          <a:spcPts val="2000"/>
        </a:spcBef>
        <a:spcAft>
          <a:spcPct val="0"/>
        </a:spcAft>
        <a:buSzPct val="171000"/>
        <a:buFont typeface="Gill Sans" charset="0"/>
        <a:buChar char="•"/>
        <a:defRPr sz="2200">
          <a:solidFill>
            <a:schemeClr val="tx1"/>
          </a:solidFill>
          <a:latin typeface="+mn-lt"/>
          <a:ea typeface="+mn-ea"/>
          <a:cs typeface="+mn-cs"/>
          <a:sym typeface="Gill Sans" charset="0"/>
        </a:defRPr>
      </a:lvl7pPr>
      <a:lvl8pPr marL="3471863" indent="-449263" algn="l" rtl="0" fontAlgn="base">
        <a:spcBef>
          <a:spcPts val="2000"/>
        </a:spcBef>
        <a:spcAft>
          <a:spcPct val="0"/>
        </a:spcAft>
        <a:buSzPct val="171000"/>
        <a:buFont typeface="Gill Sans" charset="0"/>
        <a:buChar char="•"/>
        <a:defRPr sz="2200">
          <a:solidFill>
            <a:schemeClr val="tx1"/>
          </a:solidFill>
          <a:latin typeface="+mn-lt"/>
          <a:ea typeface="+mn-ea"/>
          <a:cs typeface="+mn-cs"/>
          <a:sym typeface="Gill Sans" charset="0"/>
        </a:defRPr>
      </a:lvl8pPr>
      <a:lvl9pPr marL="3929063" indent="-449263" algn="l" rtl="0" fontAlgn="base">
        <a:spcBef>
          <a:spcPts val="2000"/>
        </a:spcBef>
        <a:spcAft>
          <a:spcPct val="0"/>
        </a:spcAft>
        <a:buSzPct val="171000"/>
        <a:buFont typeface="Gill Sans" charset="0"/>
        <a:buChar char="•"/>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1F2B85"/>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bwMode="auto">
          <a:xfrm>
            <a:off x="660400" y="0"/>
            <a:ext cx="8834438" cy="262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imes" charset="0"/>
              </a:rPr>
              <a:t>Click to edit Master title style</a:t>
            </a:r>
          </a:p>
        </p:txBody>
      </p:sp>
      <p:sp>
        <p:nvSpPr>
          <p:cNvPr id="39938" name="Rectangle 2"/>
          <p:cNvSpPr>
            <a:spLocks noGrp="1" noChangeArrowheads="1"/>
          </p:cNvSpPr>
          <p:nvPr>
            <p:ph type="body" idx="1"/>
          </p:nvPr>
        </p:nvSpPr>
        <p:spPr bwMode="auto">
          <a:xfrm>
            <a:off x="787400" y="2247900"/>
            <a:ext cx="8559800" cy="538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9940" name="Rectangle 3"/>
          <p:cNvSpPr>
            <a:spLocks/>
          </p:cNvSpPr>
          <p:nvPr/>
        </p:nvSpPr>
        <p:spPr bwMode="auto">
          <a:xfrm>
            <a:off x="800100" y="6946900"/>
            <a:ext cx="2019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1000"/>
              </a:lnSpc>
              <a:tabLst>
                <a:tab pos="1016000" algn="l"/>
                <a:tab pos="2032000" algn="l"/>
                <a:tab pos="2044700" algn="l"/>
                <a:tab pos="2743200" algn="l"/>
              </a:tabLst>
            </a:pPr>
            <a:r>
              <a:rPr lang="en-US" sz="1400">
                <a:solidFill>
                  <a:schemeClr val="tx1"/>
                </a:solidFill>
                <a:latin typeface="Times" charset="0"/>
                <a:ea typeface="ＭＳ Ｐゴシック" charset="0"/>
                <a:sym typeface="Times" charset="0"/>
              </a:rPr>
              <a:t> </a:t>
            </a:r>
          </a:p>
        </p:txBody>
      </p:sp>
      <p:sp>
        <p:nvSpPr>
          <p:cNvPr id="39941" name="Rectangle 4"/>
          <p:cNvSpPr>
            <a:spLocks/>
          </p:cNvSpPr>
          <p:nvPr/>
        </p:nvSpPr>
        <p:spPr bwMode="auto">
          <a:xfrm>
            <a:off x="3509963" y="6946900"/>
            <a:ext cx="3124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1000"/>
              </a:lnSpc>
              <a:tabLst>
                <a:tab pos="1016000" algn="l"/>
                <a:tab pos="2032000" algn="l"/>
                <a:tab pos="3048000" algn="l"/>
                <a:tab pos="3136900" algn="l"/>
                <a:tab pos="3657600" algn="l"/>
              </a:tabLst>
            </a:pPr>
            <a:r>
              <a:rPr lang="en-US" sz="1400">
                <a:solidFill>
                  <a:schemeClr val="tx1"/>
                </a:solidFill>
                <a:latin typeface="Times" charset="0"/>
                <a:ea typeface="ＭＳ Ｐゴシック" charset="0"/>
                <a:sym typeface="Times" charset="0"/>
              </a:rPr>
              <a:t> </a:t>
            </a:r>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ransition xmlns:p14="http://schemas.microsoft.com/office/powerpoint/2010/main"/>
  <p:txStyles>
    <p:titleStyle>
      <a:lvl1pPr algn="ctr" rtl="0" eaLnBrk="0" fontAlgn="base" hangingPunct="0">
        <a:spcBef>
          <a:spcPts val="200"/>
        </a:spcBef>
        <a:spcAft>
          <a:spcPct val="0"/>
        </a:spcAft>
        <a:defRPr sz="4800">
          <a:solidFill>
            <a:schemeClr val="tx1"/>
          </a:solidFill>
          <a:latin typeface="+mj-lt"/>
          <a:ea typeface="+mj-ea"/>
          <a:cs typeface="+mj-cs"/>
          <a:sym typeface="Times" charset="0"/>
        </a:defRPr>
      </a:lvl1pPr>
      <a:lvl2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2pPr>
      <a:lvl3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3pPr>
      <a:lvl4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4pPr>
      <a:lvl5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5pPr>
      <a:lvl6pPr marL="4572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6pPr>
      <a:lvl7pPr marL="9144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7pPr>
      <a:lvl8pPr marL="13716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8pPr>
      <a:lvl9pPr marL="18288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393700" indent="-393700" algn="l" rtl="0" eaLnBrk="0" fontAlgn="base" hangingPunct="0">
        <a:lnSpc>
          <a:spcPct val="101000"/>
        </a:lnSpc>
        <a:spcBef>
          <a:spcPts val="900"/>
        </a:spcBef>
        <a:spcAft>
          <a:spcPct val="0"/>
        </a:spcAft>
        <a:buClr>
          <a:srgbClr val="000000"/>
        </a:buClr>
        <a:buSzPct val="100000"/>
        <a:buFont typeface="Lucida Grande" charset="0"/>
        <a:buChar char="•"/>
        <a:defRPr sz="3400">
          <a:solidFill>
            <a:schemeClr val="tx1"/>
          </a:solidFill>
          <a:latin typeface="+mn-lt"/>
          <a:ea typeface="+mn-ea"/>
          <a:cs typeface="+mn-cs"/>
          <a:sym typeface="Times" charset="0"/>
        </a:defRPr>
      </a:lvl1pPr>
      <a:lvl2pPr marL="762000" indent="-355600" algn="l" rtl="0" eaLnBrk="0" fontAlgn="base" hangingPunct="0">
        <a:lnSpc>
          <a:spcPct val="99000"/>
        </a:lnSpc>
        <a:spcBef>
          <a:spcPts val="700"/>
        </a:spcBef>
        <a:spcAft>
          <a:spcPct val="0"/>
        </a:spcAft>
        <a:buClr>
          <a:srgbClr val="000000"/>
        </a:buClr>
        <a:buSzPct val="100000"/>
        <a:buFont typeface="Lucida Grande" charset="0"/>
        <a:buChar char="–"/>
        <a:defRPr sz="3000">
          <a:solidFill>
            <a:schemeClr val="tx1"/>
          </a:solidFill>
          <a:latin typeface="+mn-lt"/>
          <a:ea typeface="+mn-ea"/>
          <a:cs typeface="+mn-cs"/>
          <a:sym typeface="Times" charset="0"/>
        </a:defRPr>
      </a:lvl2pPr>
      <a:lvl3pPr marL="1187450" indent="-273050" algn="l" rtl="0" eaLnBrk="0" fontAlgn="base" hangingPunct="0">
        <a:lnSpc>
          <a:spcPct val="99000"/>
        </a:lnSpc>
        <a:spcBef>
          <a:spcPts val="600"/>
        </a:spcBef>
        <a:spcAft>
          <a:spcPct val="0"/>
        </a:spcAft>
        <a:buClr>
          <a:srgbClr val="000000"/>
        </a:buClr>
        <a:buSzPct val="100000"/>
        <a:buFont typeface="Lucida Grande" charset="0"/>
        <a:buChar char="•"/>
        <a:defRPr sz="2600">
          <a:solidFill>
            <a:schemeClr val="tx1"/>
          </a:solidFill>
          <a:latin typeface="+mn-lt"/>
          <a:ea typeface="+mn-ea"/>
          <a:cs typeface="+mn-cs"/>
          <a:sym typeface="Times" charset="0"/>
        </a:defRPr>
      </a:lvl3pPr>
      <a:lvl4pPr marL="1714500" indent="-292100" algn="l" rtl="0" eaLnBrk="0" fontAlgn="base" hangingPunct="0">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4pPr>
      <a:lvl5pPr marL="2222500" indent="-292100" algn="l" rtl="0" eaLnBrk="0" fontAlgn="base" hangingPunct="0">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5pPr>
      <a:lvl6pPr marL="2679700" indent="-292100" algn="l" rtl="0" fontAlgn="base">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6pPr>
      <a:lvl7pPr marL="3136900" indent="-292100" algn="l" rtl="0" fontAlgn="base">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7pPr>
      <a:lvl8pPr marL="3594100" indent="-292100" algn="l" rtl="0" fontAlgn="base">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8pPr>
      <a:lvl9pPr marL="4051300" indent="-292100" algn="l" rtl="0" fontAlgn="base">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990600" y="193675"/>
            <a:ext cx="81788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Marker Felt" charset="0"/>
              </a:rPr>
              <a:t>Click to edit Master title style</a:t>
            </a:r>
          </a:p>
        </p:txBody>
      </p:sp>
      <p:sp>
        <p:nvSpPr>
          <p:cNvPr id="4098" name="Rectangle 2"/>
          <p:cNvSpPr>
            <a:spLocks noGrp="1" noChangeArrowheads="1"/>
          </p:cNvSpPr>
          <p:nvPr>
            <p:ph type="body" idx="1"/>
          </p:nvPr>
        </p:nvSpPr>
        <p:spPr bwMode="auto">
          <a:xfrm>
            <a:off x="990600" y="2116138"/>
            <a:ext cx="8178800" cy="455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text styles</a:t>
            </a:r>
          </a:p>
          <a:p>
            <a:pPr lvl="1"/>
            <a:r>
              <a:rPr lang="en-US">
                <a:sym typeface="Marker Felt" charset="0"/>
              </a:rPr>
              <a:t>Second level</a:t>
            </a:r>
          </a:p>
          <a:p>
            <a:pPr lvl="2"/>
            <a:r>
              <a:rPr lang="en-US">
                <a:sym typeface="Marker Felt" charset="0"/>
              </a:rPr>
              <a:t>Third level</a:t>
            </a:r>
          </a:p>
          <a:p>
            <a:pPr lvl="3"/>
            <a:r>
              <a:rPr lang="en-US">
                <a:sym typeface="Marker Felt" charset="0"/>
              </a:rPr>
              <a:t>Fourth level</a:t>
            </a:r>
          </a:p>
          <a:p>
            <a:pPr lvl="4"/>
            <a:r>
              <a:rPr lang="en-US">
                <a:sym typeface="Marker Felt" charset="0"/>
              </a:rPr>
              <a:t>Fifth level</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xmlns:p14="http://schemas.microsoft.com/office/powerpoint/2010/main"/>
  <p:txStyles>
    <p:titleStyle>
      <a:lvl1pPr algn="ctr" rtl="0" eaLnBrk="0" fontAlgn="base" hangingPunct="0">
        <a:spcBef>
          <a:spcPct val="0"/>
        </a:spcBef>
        <a:spcAft>
          <a:spcPct val="0"/>
        </a:spcAft>
        <a:defRPr sz="6000">
          <a:solidFill>
            <a:srgbClr val="5FA3DC"/>
          </a:solidFill>
          <a:latin typeface="+mj-lt"/>
          <a:ea typeface="+mj-ea"/>
          <a:cs typeface="+mj-cs"/>
          <a:sym typeface="Marker Felt" charset="0"/>
        </a:defRPr>
      </a:lvl1pPr>
      <a:lvl2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6000">
          <a:solidFill>
            <a:srgbClr val="5FA3D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6000">
          <a:solidFill>
            <a:srgbClr val="5FA3DC"/>
          </a:solidFill>
          <a:latin typeface="Marker Felt" charset="0"/>
          <a:ea typeface="Kaiti SC Regular" charset="0"/>
          <a:cs typeface="Kaiti SC Regular" charset="0"/>
          <a:sym typeface="Marker Felt" charset="0"/>
        </a:defRPr>
      </a:lvl9pPr>
    </p:titleStyle>
    <p:bodyStyle>
      <a:lvl1pPr marL="515938" indent="-414338" algn="l" rtl="0" eaLnBrk="0" fontAlgn="base" hangingPunct="0">
        <a:spcBef>
          <a:spcPts val="2200"/>
        </a:spcBef>
        <a:spcAft>
          <a:spcPct val="0"/>
        </a:spcAft>
        <a:buClr>
          <a:srgbClr val="848484"/>
        </a:buClr>
        <a:buSzPct val="75000"/>
        <a:buFont typeface="Lucida Grande" charset="0"/>
        <a:buChar char="•"/>
        <a:defRPr sz="3000">
          <a:solidFill>
            <a:srgbClr val="848484"/>
          </a:solidFill>
          <a:latin typeface="+mn-lt"/>
          <a:ea typeface="+mn-ea"/>
          <a:cs typeface="+mn-cs"/>
          <a:sym typeface="Marker Felt" charset="0"/>
        </a:defRPr>
      </a:lvl1pPr>
      <a:lvl2pPr marL="858838" indent="-414338" algn="l" rtl="0" eaLnBrk="0" fontAlgn="base" hangingPunct="0">
        <a:spcBef>
          <a:spcPts val="2200"/>
        </a:spcBef>
        <a:spcAft>
          <a:spcPct val="0"/>
        </a:spcAft>
        <a:buClr>
          <a:srgbClr val="848484"/>
        </a:buClr>
        <a:buSzPct val="75000"/>
        <a:buFont typeface="Lucida Grande" charset="0"/>
        <a:buChar char="•"/>
        <a:defRPr sz="3000">
          <a:solidFill>
            <a:srgbClr val="848484"/>
          </a:solidFill>
          <a:latin typeface="+mn-lt"/>
          <a:ea typeface="+mn-ea"/>
          <a:cs typeface="+mn-cs"/>
          <a:sym typeface="Marker Felt" charset="0"/>
        </a:defRPr>
      </a:lvl2pPr>
      <a:lvl3pPr marL="1201738" indent="-414338" algn="l" rtl="0" eaLnBrk="0" fontAlgn="base" hangingPunct="0">
        <a:spcBef>
          <a:spcPts val="2200"/>
        </a:spcBef>
        <a:spcAft>
          <a:spcPct val="0"/>
        </a:spcAft>
        <a:buClr>
          <a:srgbClr val="848484"/>
        </a:buClr>
        <a:buSzPct val="75000"/>
        <a:buFont typeface="Lucida Grande" charset="0"/>
        <a:buChar char="•"/>
        <a:defRPr sz="3000">
          <a:solidFill>
            <a:srgbClr val="848484"/>
          </a:solidFill>
          <a:latin typeface="+mn-lt"/>
          <a:ea typeface="+mn-ea"/>
          <a:cs typeface="+mn-cs"/>
          <a:sym typeface="Marker Felt" charset="0"/>
        </a:defRPr>
      </a:lvl3pPr>
      <a:lvl4pPr marL="1557338" indent="-414338" algn="l" rtl="0" eaLnBrk="0" fontAlgn="base" hangingPunct="0">
        <a:spcBef>
          <a:spcPts val="2200"/>
        </a:spcBef>
        <a:spcAft>
          <a:spcPct val="0"/>
        </a:spcAft>
        <a:buClr>
          <a:srgbClr val="848484"/>
        </a:buClr>
        <a:buSzPct val="75000"/>
        <a:buFont typeface="Lucida Grande" charset="0"/>
        <a:buChar char="•"/>
        <a:defRPr sz="3000">
          <a:solidFill>
            <a:srgbClr val="848484"/>
          </a:solidFill>
          <a:latin typeface="+mn-lt"/>
          <a:ea typeface="+mn-ea"/>
          <a:cs typeface="+mn-cs"/>
          <a:sym typeface="Marker Felt" charset="0"/>
        </a:defRPr>
      </a:lvl4pPr>
      <a:lvl5pPr marL="1900238" indent="-414338" algn="l" rtl="0" eaLnBrk="0" fontAlgn="base" hangingPunct="0">
        <a:spcBef>
          <a:spcPts val="2200"/>
        </a:spcBef>
        <a:spcAft>
          <a:spcPct val="0"/>
        </a:spcAft>
        <a:buClr>
          <a:srgbClr val="848484"/>
        </a:buClr>
        <a:buSzPct val="75000"/>
        <a:buFont typeface="Lucida Grande" charset="0"/>
        <a:buChar char="•"/>
        <a:defRPr sz="3000">
          <a:solidFill>
            <a:srgbClr val="848484"/>
          </a:solidFill>
          <a:latin typeface="+mn-lt"/>
          <a:ea typeface="+mn-ea"/>
          <a:cs typeface="+mn-cs"/>
          <a:sym typeface="Marker Felt" charset="0"/>
        </a:defRPr>
      </a:lvl5pPr>
      <a:lvl6pPr marL="2357438" indent="-414338" algn="l" rtl="0" fontAlgn="base">
        <a:spcBef>
          <a:spcPts val="2200"/>
        </a:spcBef>
        <a:spcAft>
          <a:spcPct val="0"/>
        </a:spcAft>
        <a:buClr>
          <a:srgbClr val="848484"/>
        </a:buClr>
        <a:buSzPct val="75000"/>
        <a:buFont typeface="Lucida Grande" charset="0"/>
        <a:buChar char="•"/>
        <a:defRPr sz="3000">
          <a:solidFill>
            <a:srgbClr val="848484"/>
          </a:solidFill>
          <a:latin typeface="+mn-lt"/>
          <a:ea typeface="+mn-ea"/>
          <a:cs typeface="+mn-cs"/>
          <a:sym typeface="Marker Felt" charset="0"/>
        </a:defRPr>
      </a:lvl6pPr>
      <a:lvl7pPr marL="2814638" indent="-414338" algn="l" rtl="0" fontAlgn="base">
        <a:spcBef>
          <a:spcPts val="2200"/>
        </a:spcBef>
        <a:spcAft>
          <a:spcPct val="0"/>
        </a:spcAft>
        <a:buClr>
          <a:srgbClr val="848484"/>
        </a:buClr>
        <a:buSzPct val="75000"/>
        <a:buFont typeface="Lucida Grande" charset="0"/>
        <a:buChar char="•"/>
        <a:defRPr sz="3000">
          <a:solidFill>
            <a:srgbClr val="848484"/>
          </a:solidFill>
          <a:latin typeface="+mn-lt"/>
          <a:ea typeface="+mn-ea"/>
          <a:cs typeface="+mn-cs"/>
          <a:sym typeface="Marker Felt" charset="0"/>
        </a:defRPr>
      </a:lvl7pPr>
      <a:lvl8pPr marL="3271838" indent="-414338" algn="l" rtl="0" fontAlgn="base">
        <a:spcBef>
          <a:spcPts val="2200"/>
        </a:spcBef>
        <a:spcAft>
          <a:spcPct val="0"/>
        </a:spcAft>
        <a:buClr>
          <a:srgbClr val="848484"/>
        </a:buClr>
        <a:buSzPct val="75000"/>
        <a:buFont typeface="Lucida Grande" charset="0"/>
        <a:buChar char="•"/>
        <a:defRPr sz="3000">
          <a:solidFill>
            <a:srgbClr val="848484"/>
          </a:solidFill>
          <a:latin typeface="+mn-lt"/>
          <a:ea typeface="+mn-ea"/>
          <a:cs typeface="+mn-cs"/>
          <a:sym typeface="Marker Felt" charset="0"/>
        </a:defRPr>
      </a:lvl8pPr>
      <a:lvl9pPr marL="3729038" indent="-414338" algn="l" rtl="0" fontAlgn="base">
        <a:spcBef>
          <a:spcPts val="2200"/>
        </a:spcBef>
        <a:spcAft>
          <a:spcPct val="0"/>
        </a:spcAft>
        <a:buClr>
          <a:srgbClr val="848484"/>
        </a:buClr>
        <a:buSzPct val="75000"/>
        <a:buFont typeface="Lucida Grande" charset="0"/>
        <a:buChar char="•"/>
        <a:defRPr sz="3000">
          <a:solidFill>
            <a:srgbClr val="848484"/>
          </a:solidFill>
          <a:latin typeface="+mn-lt"/>
          <a:ea typeface="+mn-ea"/>
          <a:cs typeface="+mn-cs"/>
          <a:sym typeface="Marker Fel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bwMode="auto">
          <a:xfrm>
            <a:off x="990600" y="495300"/>
            <a:ext cx="8178800" cy="165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40962" name="Rectangle 2"/>
          <p:cNvSpPr>
            <a:spLocks noGrp="1" noChangeArrowheads="1"/>
          </p:cNvSpPr>
          <p:nvPr>
            <p:ph type="body" idx="1"/>
          </p:nvPr>
        </p:nvSpPr>
        <p:spPr bwMode="auto">
          <a:xfrm>
            <a:off x="990600" y="2197100"/>
            <a:ext cx="8178800" cy="455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ransition xmlns:p14="http://schemas.microsoft.com/office/powerpoint/2010/main"/>
  <p:txStyles>
    <p:titleStyle>
      <a:lvl1pPr marL="328613" indent="-328613" algn="l" rtl="0" eaLnBrk="0" fontAlgn="base" hangingPunct="0">
        <a:spcBef>
          <a:spcPct val="0"/>
        </a:spcBef>
        <a:spcAft>
          <a:spcPct val="0"/>
        </a:spcAft>
        <a:defRPr sz="5400">
          <a:solidFill>
            <a:schemeClr val="tx1"/>
          </a:solidFill>
          <a:latin typeface="+mj-lt"/>
          <a:ea typeface="+mj-ea"/>
          <a:cs typeface="+mj-cs"/>
          <a:sym typeface="Papyrus" charset="0"/>
        </a:defRPr>
      </a:lvl1pPr>
      <a:lvl2pPr marL="328613" indent="-328613"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marL="328613" indent="-328613"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marL="328613" indent="-328613"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marL="328613" indent="-328613" algn="l"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785813" indent="-328613"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1243013" indent="-328613"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700213" indent="-328613"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2157413" indent="-328613" algn="l"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6143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1pPr>
      <a:lvl2pPr marL="11604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2pPr>
      <a:lvl3pPr marL="17192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3pPr>
      <a:lvl4pPr marL="22653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4pPr>
      <a:lvl5pPr marL="2836863" indent="-423863" algn="l" rtl="0" eaLnBrk="0" fontAlgn="base" hangingPunct="0">
        <a:spcBef>
          <a:spcPts val="900"/>
        </a:spcBef>
        <a:spcAft>
          <a:spcPct val="0"/>
        </a:spcAft>
        <a:buSzPct val="46000"/>
        <a:buChar char="•"/>
        <a:defRPr sz="3000">
          <a:solidFill>
            <a:schemeClr val="tx1"/>
          </a:solidFill>
          <a:latin typeface="+mn-lt"/>
          <a:ea typeface="+mn-ea"/>
          <a:cs typeface="+mn-cs"/>
          <a:sym typeface="Papyrus" charset="0"/>
        </a:defRPr>
      </a:lvl5pPr>
      <a:lvl6pPr marL="3294063" indent="-423863" algn="l" rtl="0" fontAlgn="base">
        <a:spcBef>
          <a:spcPts val="900"/>
        </a:spcBef>
        <a:spcAft>
          <a:spcPct val="0"/>
        </a:spcAft>
        <a:buSzPct val="46000"/>
        <a:buChar char="•"/>
        <a:defRPr sz="3000">
          <a:solidFill>
            <a:schemeClr val="tx1"/>
          </a:solidFill>
          <a:latin typeface="+mn-lt"/>
          <a:ea typeface="+mn-ea"/>
          <a:cs typeface="+mn-cs"/>
          <a:sym typeface="Papyrus" charset="0"/>
        </a:defRPr>
      </a:lvl6pPr>
      <a:lvl7pPr marL="3751263" indent="-423863" algn="l" rtl="0" fontAlgn="base">
        <a:spcBef>
          <a:spcPts val="900"/>
        </a:spcBef>
        <a:spcAft>
          <a:spcPct val="0"/>
        </a:spcAft>
        <a:buSzPct val="46000"/>
        <a:buChar char="•"/>
        <a:defRPr sz="3000">
          <a:solidFill>
            <a:schemeClr val="tx1"/>
          </a:solidFill>
          <a:latin typeface="+mn-lt"/>
          <a:ea typeface="+mn-ea"/>
          <a:cs typeface="+mn-cs"/>
          <a:sym typeface="Papyrus" charset="0"/>
        </a:defRPr>
      </a:lvl7pPr>
      <a:lvl8pPr marL="4208463" indent="-423863" algn="l" rtl="0" fontAlgn="base">
        <a:spcBef>
          <a:spcPts val="900"/>
        </a:spcBef>
        <a:spcAft>
          <a:spcPct val="0"/>
        </a:spcAft>
        <a:buSzPct val="46000"/>
        <a:buChar char="•"/>
        <a:defRPr sz="3000">
          <a:solidFill>
            <a:schemeClr val="tx1"/>
          </a:solidFill>
          <a:latin typeface="+mn-lt"/>
          <a:ea typeface="+mn-ea"/>
          <a:cs typeface="+mn-cs"/>
          <a:sym typeface="Papyrus" charset="0"/>
        </a:defRPr>
      </a:lvl8pPr>
      <a:lvl9pPr marL="4665663" indent="-423863" algn="l" rtl="0" fontAlgn="base">
        <a:spcBef>
          <a:spcPts val="900"/>
        </a:spcBef>
        <a:spcAft>
          <a:spcPct val="0"/>
        </a:spcAft>
        <a:buSzPct val="46000"/>
        <a:buChar char="•"/>
        <a:defRPr sz="30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bwMode="auto">
          <a:xfrm>
            <a:off x="990600" y="1155700"/>
            <a:ext cx="8178800" cy="270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41986" name="Rectangle 2"/>
          <p:cNvSpPr>
            <a:spLocks noGrp="1" noChangeArrowheads="1"/>
          </p:cNvSpPr>
          <p:nvPr>
            <p:ph type="body" idx="1"/>
          </p:nvPr>
        </p:nvSpPr>
        <p:spPr bwMode="auto">
          <a:xfrm>
            <a:off x="990600" y="3924300"/>
            <a:ext cx="81788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Papyrus" charset="0"/>
        </a:defRPr>
      </a:lvl1pPr>
      <a:lvl2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Papyrus" charset="0"/>
        </a:defRPr>
      </a:lvl5pPr>
      <a:lvl6pPr marL="457200" algn="ctr" rtl="0" fontAlgn="base">
        <a:spcBef>
          <a:spcPct val="0"/>
        </a:spcBef>
        <a:spcAft>
          <a:spcPct val="0"/>
        </a:spcAft>
        <a:defRPr sz="2600">
          <a:solidFill>
            <a:schemeClr val="tx1"/>
          </a:solidFill>
          <a:latin typeface="+mn-lt"/>
          <a:ea typeface="+mn-ea"/>
          <a:cs typeface="+mn-cs"/>
          <a:sym typeface="Papyrus" charset="0"/>
        </a:defRPr>
      </a:lvl6pPr>
      <a:lvl7pPr marL="914400" algn="ctr" rtl="0" fontAlgn="base">
        <a:spcBef>
          <a:spcPct val="0"/>
        </a:spcBef>
        <a:spcAft>
          <a:spcPct val="0"/>
        </a:spcAft>
        <a:defRPr sz="2600">
          <a:solidFill>
            <a:schemeClr val="tx1"/>
          </a:solidFill>
          <a:latin typeface="+mn-lt"/>
          <a:ea typeface="+mn-ea"/>
          <a:cs typeface="+mn-cs"/>
          <a:sym typeface="Papyrus" charset="0"/>
        </a:defRPr>
      </a:lvl7pPr>
      <a:lvl8pPr marL="1371600" algn="ctr" rtl="0" fontAlgn="base">
        <a:spcBef>
          <a:spcPct val="0"/>
        </a:spcBef>
        <a:spcAft>
          <a:spcPct val="0"/>
        </a:spcAft>
        <a:defRPr sz="2600">
          <a:solidFill>
            <a:schemeClr val="tx1"/>
          </a:solidFill>
          <a:latin typeface="+mn-lt"/>
          <a:ea typeface="+mn-ea"/>
          <a:cs typeface="+mn-cs"/>
          <a:sym typeface="Papyrus" charset="0"/>
        </a:defRPr>
      </a:lvl8pPr>
      <a:lvl9pPr marL="1828800" algn="ctr" rtl="0" fontAlgn="base">
        <a:spcBef>
          <a:spcPct val="0"/>
        </a:spcBef>
        <a:spcAft>
          <a:spcPct val="0"/>
        </a:spcAft>
        <a:defRPr sz="2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bwMode="auto">
          <a:xfrm>
            <a:off x="0" y="0"/>
            <a:ext cx="10160000" cy="3886200"/>
          </a:xfrm>
          <a:prstGeom prst="rect">
            <a:avLst/>
          </a:prstGeom>
          <a:noFill/>
          <a:ln>
            <a:noFill/>
          </a:ln>
          <a:effectLst>
            <a:outerShdw blurRad="381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Impact" charset="0"/>
              </a:rPr>
              <a:t>Click to edit Master title style</a:t>
            </a:r>
          </a:p>
        </p:txBody>
      </p:sp>
      <p:sp>
        <p:nvSpPr>
          <p:cNvPr id="43010" name="Rectangle 2"/>
          <p:cNvSpPr>
            <a:spLocks noGrp="1" noChangeArrowheads="1"/>
          </p:cNvSpPr>
          <p:nvPr>
            <p:ph type="body" idx="1"/>
          </p:nvPr>
        </p:nvSpPr>
        <p:spPr bwMode="auto">
          <a:xfrm>
            <a:off x="990600" y="4102100"/>
            <a:ext cx="8178800" cy="3517900"/>
          </a:xfrm>
          <a:prstGeom prst="rect">
            <a:avLst/>
          </a:prstGeom>
          <a:noFill/>
          <a:ln>
            <a:noFill/>
          </a:ln>
          <a:effectLst>
            <a:outerShdw blurRad="381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Impact" charset="0"/>
              </a:rPr>
              <a:t>Click to edit Master text styles</a:t>
            </a:r>
          </a:p>
          <a:p>
            <a:pPr lvl="1"/>
            <a:r>
              <a:rPr lang="en-US">
                <a:sym typeface="Impact" charset="0"/>
              </a:rPr>
              <a:t>Second level</a:t>
            </a:r>
          </a:p>
          <a:p>
            <a:pPr lvl="2"/>
            <a:r>
              <a:rPr lang="en-US">
                <a:sym typeface="Impact" charset="0"/>
              </a:rPr>
              <a:t>Third level</a:t>
            </a:r>
          </a:p>
          <a:p>
            <a:pPr lvl="3"/>
            <a:r>
              <a:rPr lang="en-US">
                <a:sym typeface="Impact" charset="0"/>
              </a:rPr>
              <a:t>Fourth level</a:t>
            </a:r>
          </a:p>
          <a:p>
            <a:pPr lvl="4"/>
            <a:r>
              <a:rPr lang="en-US">
                <a:sym typeface="Impact" charset="0"/>
              </a:rPr>
              <a:t>Fifth level</a:t>
            </a:r>
          </a:p>
        </p:txBody>
      </p:sp>
    </p:spTree>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xmlns:p14="http://schemas.microsoft.com/office/powerpoint/2010/main"/>
  <p:txStyles>
    <p:titleStyle>
      <a:lvl1pPr algn="ctr" rtl="0" eaLnBrk="0" fontAlgn="base" hangingPunct="0">
        <a:spcBef>
          <a:spcPts val="200"/>
        </a:spcBef>
        <a:spcAft>
          <a:spcPct val="0"/>
        </a:spcAft>
        <a:defRPr sz="7800">
          <a:solidFill>
            <a:schemeClr val="tx1"/>
          </a:solidFill>
          <a:latin typeface="+mj-lt"/>
          <a:ea typeface="+mj-ea"/>
          <a:cs typeface="+mj-cs"/>
          <a:sym typeface="Impact" charset="0"/>
        </a:defRPr>
      </a:lvl1pPr>
      <a:lvl2pPr algn="ctr" rtl="0" eaLnBrk="0" fontAlgn="base" hangingPunct="0">
        <a:spcBef>
          <a:spcPts val="200"/>
        </a:spcBef>
        <a:spcAft>
          <a:spcPct val="0"/>
        </a:spcAft>
        <a:defRPr sz="7800">
          <a:solidFill>
            <a:schemeClr val="tx1"/>
          </a:solidFill>
          <a:latin typeface="Impact" charset="0"/>
          <a:ea typeface="PingFang SC Semibold" charset="0"/>
          <a:cs typeface="PingFang SC Semibold" charset="0"/>
          <a:sym typeface="Impact" charset="0"/>
        </a:defRPr>
      </a:lvl2pPr>
      <a:lvl3pPr algn="ctr" rtl="0" eaLnBrk="0" fontAlgn="base" hangingPunct="0">
        <a:spcBef>
          <a:spcPts val="200"/>
        </a:spcBef>
        <a:spcAft>
          <a:spcPct val="0"/>
        </a:spcAft>
        <a:defRPr sz="7800">
          <a:solidFill>
            <a:schemeClr val="tx1"/>
          </a:solidFill>
          <a:latin typeface="Impact" charset="0"/>
          <a:ea typeface="PingFang SC Semibold" charset="0"/>
          <a:cs typeface="PingFang SC Semibold" charset="0"/>
          <a:sym typeface="Impact" charset="0"/>
        </a:defRPr>
      </a:lvl3pPr>
      <a:lvl4pPr algn="ctr" rtl="0" eaLnBrk="0" fontAlgn="base" hangingPunct="0">
        <a:spcBef>
          <a:spcPts val="200"/>
        </a:spcBef>
        <a:spcAft>
          <a:spcPct val="0"/>
        </a:spcAft>
        <a:defRPr sz="7800">
          <a:solidFill>
            <a:schemeClr val="tx1"/>
          </a:solidFill>
          <a:latin typeface="Impact" charset="0"/>
          <a:ea typeface="PingFang SC Semibold" charset="0"/>
          <a:cs typeface="PingFang SC Semibold" charset="0"/>
          <a:sym typeface="Impact" charset="0"/>
        </a:defRPr>
      </a:lvl4pPr>
      <a:lvl5pPr algn="ctr" rtl="0" eaLnBrk="0" fontAlgn="base" hangingPunct="0">
        <a:spcBef>
          <a:spcPts val="200"/>
        </a:spcBef>
        <a:spcAft>
          <a:spcPct val="0"/>
        </a:spcAft>
        <a:defRPr sz="7800">
          <a:solidFill>
            <a:schemeClr val="tx1"/>
          </a:solidFill>
          <a:latin typeface="Impact" charset="0"/>
          <a:ea typeface="PingFang SC Semibold" charset="0"/>
          <a:cs typeface="PingFang SC Semibold" charset="0"/>
          <a:sym typeface="Impact" charset="0"/>
        </a:defRPr>
      </a:lvl5pPr>
      <a:lvl6pPr marL="457200" algn="ctr" rtl="0" fontAlgn="base">
        <a:spcBef>
          <a:spcPts val="200"/>
        </a:spcBef>
        <a:spcAft>
          <a:spcPct val="0"/>
        </a:spcAft>
        <a:defRPr sz="7800">
          <a:solidFill>
            <a:schemeClr val="tx1"/>
          </a:solidFill>
          <a:latin typeface="Impact" charset="0"/>
          <a:ea typeface="PingFang SC Semibold" charset="0"/>
          <a:cs typeface="PingFang SC Semibold" charset="0"/>
          <a:sym typeface="Impact" charset="0"/>
        </a:defRPr>
      </a:lvl6pPr>
      <a:lvl7pPr marL="914400" algn="ctr" rtl="0" fontAlgn="base">
        <a:spcBef>
          <a:spcPts val="200"/>
        </a:spcBef>
        <a:spcAft>
          <a:spcPct val="0"/>
        </a:spcAft>
        <a:defRPr sz="7800">
          <a:solidFill>
            <a:schemeClr val="tx1"/>
          </a:solidFill>
          <a:latin typeface="Impact" charset="0"/>
          <a:ea typeface="PingFang SC Semibold" charset="0"/>
          <a:cs typeface="PingFang SC Semibold" charset="0"/>
          <a:sym typeface="Impact" charset="0"/>
        </a:defRPr>
      </a:lvl7pPr>
      <a:lvl8pPr marL="1371600" algn="ctr" rtl="0" fontAlgn="base">
        <a:spcBef>
          <a:spcPts val="200"/>
        </a:spcBef>
        <a:spcAft>
          <a:spcPct val="0"/>
        </a:spcAft>
        <a:defRPr sz="7800">
          <a:solidFill>
            <a:schemeClr val="tx1"/>
          </a:solidFill>
          <a:latin typeface="Impact" charset="0"/>
          <a:ea typeface="PingFang SC Semibold" charset="0"/>
          <a:cs typeface="PingFang SC Semibold" charset="0"/>
          <a:sym typeface="Impact" charset="0"/>
        </a:defRPr>
      </a:lvl8pPr>
      <a:lvl9pPr marL="1828800" algn="ctr" rtl="0" fontAlgn="base">
        <a:spcBef>
          <a:spcPts val="200"/>
        </a:spcBef>
        <a:spcAft>
          <a:spcPct val="0"/>
        </a:spcAft>
        <a:defRPr sz="7800">
          <a:solidFill>
            <a:schemeClr val="tx1"/>
          </a:solidFill>
          <a:latin typeface="Impact" charset="0"/>
          <a:ea typeface="PingFang SC Semibold" charset="0"/>
          <a:cs typeface="PingFang SC Semibold" charset="0"/>
          <a:sym typeface="Impact" charset="0"/>
        </a:defRPr>
      </a:lvl9pPr>
    </p:titleStyle>
    <p:bodyStyle>
      <a:lvl1pPr marL="342900" indent="-342900" algn="ctr" rtl="0" eaLnBrk="0" fontAlgn="base" hangingPunct="0">
        <a:spcBef>
          <a:spcPts val="200"/>
        </a:spcBef>
        <a:spcAft>
          <a:spcPct val="0"/>
        </a:spcAft>
        <a:defRPr sz="2800">
          <a:solidFill>
            <a:schemeClr val="tx1"/>
          </a:solidFill>
          <a:latin typeface="+mn-lt"/>
          <a:ea typeface="+mn-ea"/>
          <a:cs typeface="+mn-cs"/>
          <a:sym typeface="Impact" charset="0"/>
        </a:defRPr>
      </a:lvl1pPr>
      <a:lvl2pPr marL="742950" indent="-285750" algn="ctr" rtl="0" eaLnBrk="0" fontAlgn="base" hangingPunct="0">
        <a:spcBef>
          <a:spcPts val="200"/>
        </a:spcBef>
        <a:spcAft>
          <a:spcPct val="0"/>
        </a:spcAft>
        <a:defRPr sz="2800">
          <a:solidFill>
            <a:schemeClr val="tx1"/>
          </a:solidFill>
          <a:latin typeface="+mn-lt"/>
          <a:ea typeface="+mn-ea"/>
          <a:cs typeface="+mn-cs"/>
          <a:sym typeface="Impact" charset="0"/>
        </a:defRPr>
      </a:lvl2pPr>
      <a:lvl3pPr marL="1143000" indent="-228600" algn="ctr" rtl="0" eaLnBrk="0" fontAlgn="base" hangingPunct="0">
        <a:spcBef>
          <a:spcPts val="200"/>
        </a:spcBef>
        <a:spcAft>
          <a:spcPct val="0"/>
        </a:spcAft>
        <a:defRPr sz="2800">
          <a:solidFill>
            <a:schemeClr val="tx1"/>
          </a:solidFill>
          <a:latin typeface="+mn-lt"/>
          <a:ea typeface="+mn-ea"/>
          <a:cs typeface="+mn-cs"/>
          <a:sym typeface="Impact" charset="0"/>
        </a:defRPr>
      </a:lvl3pPr>
      <a:lvl4pPr marL="1600200" indent="-228600" algn="ctr" rtl="0" eaLnBrk="0" fontAlgn="base" hangingPunct="0">
        <a:spcBef>
          <a:spcPts val="200"/>
        </a:spcBef>
        <a:spcAft>
          <a:spcPct val="0"/>
        </a:spcAft>
        <a:defRPr sz="2800">
          <a:solidFill>
            <a:schemeClr val="tx1"/>
          </a:solidFill>
          <a:latin typeface="+mn-lt"/>
          <a:ea typeface="+mn-ea"/>
          <a:cs typeface="+mn-cs"/>
          <a:sym typeface="Impact" charset="0"/>
        </a:defRPr>
      </a:lvl4pPr>
      <a:lvl5pPr marL="2057400" indent="-228600" algn="ctr" rtl="0" eaLnBrk="0" fontAlgn="base" hangingPunct="0">
        <a:spcBef>
          <a:spcPts val="200"/>
        </a:spcBef>
        <a:spcAft>
          <a:spcPct val="0"/>
        </a:spcAft>
        <a:defRPr sz="2800">
          <a:solidFill>
            <a:schemeClr val="tx1"/>
          </a:solidFill>
          <a:latin typeface="+mn-lt"/>
          <a:ea typeface="+mn-ea"/>
          <a:cs typeface="+mn-cs"/>
          <a:sym typeface="Impact" charset="0"/>
        </a:defRPr>
      </a:lvl5pPr>
      <a:lvl6pPr marL="457200" algn="ctr" rtl="0" fontAlgn="base">
        <a:spcBef>
          <a:spcPts val="200"/>
        </a:spcBef>
        <a:spcAft>
          <a:spcPct val="0"/>
        </a:spcAft>
        <a:defRPr sz="2800">
          <a:solidFill>
            <a:schemeClr val="tx1"/>
          </a:solidFill>
          <a:latin typeface="+mn-lt"/>
          <a:ea typeface="+mn-ea"/>
          <a:cs typeface="+mn-cs"/>
          <a:sym typeface="Impact" charset="0"/>
        </a:defRPr>
      </a:lvl6pPr>
      <a:lvl7pPr marL="914400" algn="ctr" rtl="0" fontAlgn="base">
        <a:spcBef>
          <a:spcPts val="200"/>
        </a:spcBef>
        <a:spcAft>
          <a:spcPct val="0"/>
        </a:spcAft>
        <a:defRPr sz="2800">
          <a:solidFill>
            <a:schemeClr val="tx1"/>
          </a:solidFill>
          <a:latin typeface="+mn-lt"/>
          <a:ea typeface="+mn-ea"/>
          <a:cs typeface="+mn-cs"/>
          <a:sym typeface="Impact" charset="0"/>
        </a:defRPr>
      </a:lvl7pPr>
      <a:lvl8pPr marL="1371600" algn="ctr" rtl="0" fontAlgn="base">
        <a:spcBef>
          <a:spcPts val="200"/>
        </a:spcBef>
        <a:spcAft>
          <a:spcPct val="0"/>
        </a:spcAft>
        <a:defRPr sz="2800">
          <a:solidFill>
            <a:schemeClr val="tx1"/>
          </a:solidFill>
          <a:latin typeface="+mn-lt"/>
          <a:ea typeface="+mn-ea"/>
          <a:cs typeface="+mn-cs"/>
          <a:sym typeface="Impact" charset="0"/>
        </a:defRPr>
      </a:lvl8pPr>
      <a:lvl9pPr marL="1828800" algn="ctr" rtl="0" fontAlgn="base">
        <a:spcBef>
          <a:spcPts val="200"/>
        </a:spcBef>
        <a:spcAft>
          <a:spcPct val="0"/>
        </a:spcAft>
        <a:defRPr sz="2800">
          <a:solidFill>
            <a:schemeClr val="tx1"/>
          </a:solidFill>
          <a:latin typeface="+mn-lt"/>
          <a:ea typeface="+mn-ea"/>
          <a:cs typeface="+mn-cs"/>
          <a:sym typeface="Impac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body" idx="1"/>
          </p:nvPr>
        </p:nvSpPr>
        <p:spPr bwMode="auto">
          <a:xfrm>
            <a:off x="990600" y="990600"/>
            <a:ext cx="81788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604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1pPr>
      <a:lvl2pPr marL="10033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2pPr>
      <a:lvl3pPr marL="13462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3pPr>
      <a:lvl4pPr marL="17018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4pPr>
      <a:lvl5pPr marL="20447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5pPr>
      <a:lvl6pPr marL="2501900" indent="-444500" algn="l" rtl="0" fontAlgn="base">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6pPr>
      <a:lvl7pPr marL="2959100" indent="-444500" algn="l" rtl="0" fontAlgn="base">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7pPr>
      <a:lvl8pPr marL="3416300" indent="-444500" algn="l" rtl="0" fontAlgn="base">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8pPr>
      <a:lvl9pPr marL="3873500" indent="-444500" algn="l" rtl="0" fontAlgn="base">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3100FF"/>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4" bIns="0" numCol="1" anchor="ctr" anchorCtr="0" compatLnSpc="1">
            <a:prstTxWarp prst="textNoShape">
              <a:avLst/>
            </a:prstTxWarp>
          </a:bodyPr>
          <a:lstStyle/>
          <a:p>
            <a:pPr lvl="0"/>
            <a:r>
              <a:rPr lang="en-US">
                <a:sym typeface="Times" charset="0"/>
              </a:rPr>
              <a:t>Click to edit Master title style</a:t>
            </a:r>
          </a:p>
        </p:txBody>
      </p:sp>
      <p:sp>
        <p:nvSpPr>
          <p:cNvPr id="45058"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45059"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7238A688-51CC-6949-86A7-9861992EE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ransition xmlns:p14="http://schemas.microsoft.com/office/powerpoint/2010/main"/>
  <p:hf hdr="0" ftr="0" dt="0"/>
  <p:txStyles>
    <p:titleStyle>
      <a:lvl1pPr algn="ctr" rtl="0" eaLnBrk="0" fontAlgn="base" hangingPunct="0">
        <a:spcBef>
          <a:spcPct val="0"/>
        </a:spcBef>
        <a:spcAft>
          <a:spcPct val="0"/>
        </a:spcAft>
        <a:defRPr sz="4800">
          <a:solidFill>
            <a:schemeClr val="tx1"/>
          </a:solidFill>
          <a:latin typeface="+mj-lt"/>
          <a:ea typeface="+mj-ea"/>
          <a:cs typeface="+mj-cs"/>
          <a:sym typeface="Times" charset="0"/>
        </a:defRPr>
      </a:lvl1pPr>
      <a:lvl2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572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144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3716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288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423863" indent="-381000" algn="l" rtl="0" eaLnBrk="0" fontAlgn="base" hangingPunct="0">
        <a:spcBef>
          <a:spcPts val="900"/>
        </a:spcBef>
        <a:spcAft>
          <a:spcPct val="0"/>
        </a:spcAft>
        <a:buClr>
          <a:srgbClr val="000000"/>
        </a:buClr>
        <a:buSzPct val="100000"/>
        <a:buFont typeface="Lucida Grande" charset="0"/>
        <a:buChar char="•"/>
        <a:defRPr sz="3400">
          <a:solidFill>
            <a:schemeClr val="tx1"/>
          </a:solidFill>
          <a:latin typeface="+mn-lt"/>
          <a:ea typeface="+mn-ea"/>
          <a:cs typeface="+mn-cs"/>
          <a:sym typeface="Times" charset="0"/>
        </a:defRPr>
      </a:lvl1pPr>
      <a:lvl2pPr marL="762000" indent="-317500" algn="l" rtl="0" eaLnBrk="0" fontAlgn="base" hangingPunct="0">
        <a:spcBef>
          <a:spcPts val="800"/>
        </a:spcBef>
        <a:spcAft>
          <a:spcPct val="0"/>
        </a:spcAft>
        <a:buClr>
          <a:srgbClr val="000000"/>
        </a:buClr>
        <a:buSzPct val="100000"/>
        <a:buFont typeface="Lucida Grande" charset="0"/>
        <a:buChar char="–"/>
        <a:defRPr sz="3000">
          <a:solidFill>
            <a:schemeClr val="tx1"/>
          </a:solidFill>
          <a:latin typeface="+mn-lt"/>
          <a:ea typeface="+mn-ea"/>
          <a:cs typeface="+mn-cs"/>
          <a:sym typeface="Times" charset="0"/>
        </a:defRPr>
      </a:lvl2pPr>
      <a:lvl3pPr marL="1206500" indent="-254000" algn="l" rtl="0" eaLnBrk="0" fontAlgn="base" hangingPunct="0">
        <a:spcBef>
          <a:spcPts val="700"/>
        </a:spcBef>
        <a:spcAft>
          <a:spcPct val="0"/>
        </a:spcAft>
        <a:buClr>
          <a:srgbClr val="000000"/>
        </a:buClr>
        <a:buSzPct val="100000"/>
        <a:buFont typeface="Lucida Grande" charset="0"/>
        <a:buChar char="•"/>
        <a:defRPr sz="2600">
          <a:solidFill>
            <a:schemeClr val="tx1"/>
          </a:solidFill>
          <a:latin typeface="+mn-lt"/>
          <a:ea typeface="+mn-ea"/>
          <a:cs typeface="+mn-cs"/>
          <a:sym typeface="Times" charset="0"/>
        </a:defRPr>
      </a:lvl3pPr>
      <a:lvl4pPr marL="1714500" indent="-254000" algn="l" rtl="0" eaLnBrk="0" fontAlgn="base" hangingPunct="0">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4pPr>
      <a:lvl5pPr marL="2222500" indent="-254000" algn="l" rtl="0" eaLnBrk="0" fontAlgn="base" hangingPunct="0">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5pPr>
      <a:lvl6pPr marL="26797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6pPr>
      <a:lvl7pPr marL="31369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7pPr>
      <a:lvl8pPr marL="35941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8pPr>
      <a:lvl9pPr marL="40513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bwMode="auto">
          <a:xfrm>
            <a:off x="990600" y="1155700"/>
            <a:ext cx="8178800" cy="270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Papyrus" charset="0"/>
              </a:rPr>
              <a:t>Click to edit Master title style</a:t>
            </a:r>
          </a:p>
        </p:txBody>
      </p:sp>
      <p:sp>
        <p:nvSpPr>
          <p:cNvPr id="46082" name="Rectangle 2"/>
          <p:cNvSpPr>
            <a:spLocks noGrp="1" noChangeArrowheads="1"/>
          </p:cNvSpPr>
          <p:nvPr>
            <p:ph type="body" idx="1"/>
          </p:nvPr>
        </p:nvSpPr>
        <p:spPr bwMode="auto">
          <a:xfrm>
            <a:off x="990600" y="3924300"/>
            <a:ext cx="81788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Papyrus" charset="0"/>
        </a:defRPr>
      </a:lvl1pPr>
      <a:lvl2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Papyrus" charset="0"/>
        </a:defRPr>
      </a:lvl5pPr>
      <a:lvl6pPr marL="457200" algn="ctr" rtl="0" fontAlgn="base">
        <a:spcBef>
          <a:spcPct val="0"/>
        </a:spcBef>
        <a:spcAft>
          <a:spcPct val="0"/>
        </a:spcAft>
        <a:defRPr sz="2600">
          <a:solidFill>
            <a:schemeClr val="tx1"/>
          </a:solidFill>
          <a:latin typeface="+mn-lt"/>
          <a:ea typeface="+mn-ea"/>
          <a:cs typeface="+mn-cs"/>
          <a:sym typeface="Papyrus" charset="0"/>
        </a:defRPr>
      </a:lvl6pPr>
      <a:lvl7pPr marL="914400" algn="ctr" rtl="0" fontAlgn="base">
        <a:spcBef>
          <a:spcPct val="0"/>
        </a:spcBef>
        <a:spcAft>
          <a:spcPct val="0"/>
        </a:spcAft>
        <a:defRPr sz="2600">
          <a:solidFill>
            <a:schemeClr val="tx1"/>
          </a:solidFill>
          <a:latin typeface="+mn-lt"/>
          <a:ea typeface="+mn-ea"/>
          <a:cs typeface="+mn-cs"/>
          <a:sym typeface="Papyrus" charset="0"/>
        </a:defRPr>
      </a:lvl7pPr>
      <a:lvl8pPr marL="1371600" algn="ctr" rtl="0" fontAlgn="base">
        <a:spcBef>
          <a:spcPct val="0"/>
        </a:spcBef>
        <a:spcAft>
          <a:spcPct val="0"/>
        </a:spcAft>
        <a:defRPr sz="2600">
          <a:solidFill>
            <a:schemeClr val="tx1"/>
          </a:solidFill>
          <a:latin typeface="+mn-lt"/>
          <a:ea typeface="+mn-ea"/>
          <a:cs typeface="+mn-cs"/>
          <a:sym typeface="Papyrus" charset="0"/>
        </a:defRPr>
      </a:lvl8pPr>
      <a:lvl9pPr marL="1828800" algn="ctr" rtl="0" fontAlgn="base">
        <a:spcBef>
          <a:spcPct val="0"/>
        </a:spcBef>
        <a:spcAft>
          <a:spcPct val="0"/>
        </a:spcAft>
        <a:defRPr sz="2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bwMode="auto">
          <a:xfrm>
            <a:off x="990600" y="1155700"/>
            <a:ext cx="8178800" cy="270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Papyrus" charset="0"/>
              </a:rPr>
              <a:t>Click to edit Master title style</a:t>
            </a:r>
          </a:p>
        </p:txBody>
      </p:sp>
      <p:sp>
        <p:nvSpPr>
          <p:cNvPr id="47106" name="Rectangle 2"/>
          <p:cNvSpPr>
            <a:spLocks noGrp="1" noChangeArrowheads="1"/>
          </p:cNvSpPr>
          <p:nvPr>
            <p:ph type="body" idx="1"/>
          </p:nvPr>
        </p:nvSpPr>
        <p:spPr bwMode="auto">
          <a:xfrm>
            <a:off x="990600" y="3924300"/>
            <a:ext cx="81788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Papyrus" charset="0"/>
        </a:defRPr>
      </a:lvl1pPr>
      <a:lvl2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Papyrus" charset="0"/>
        </a:defRPr>
      </a:lvl5pPr>
      <a:lvl6pPr marL="457200" algn="ctr" rtl="0" fontAlgn="base">
        <a:spcBef>
          <a:spcPct val="0"/>
        </a:spcBef>
        <a:spcAft>
          <a:spcPct val="0"/>
        </a:spcAft>
        <a:defRPr sz="2600">
          <a:solidFill>
            <a:schemeClr val="tx1"/>
          </a:solidFill>
          <a:latin typeface="+mn-lt"/>
          <a:ea typeface="+mn-ea"/>
          <a:cs typeface="+mn-cs"/>
          <a:sym typeface="Papyrus" charset="0"/>
        </a:defRPr>
      </a:lvl6pPr>
      <a:lvl7pPr marL="914400" algn="ctr" rtl="0" fontAlgn="base">
        <a:spcBef>
          <a:spcPct val="0"/>
        </a:spcBef>
        <a:spcAft>
          <a:spcPct val="0"/>
        </a:spcAft>
        <a:defRPr sz="2600">
          <a:solidFill>
            <a:schemeClr val="tx1"/>
          </a:solidFill>
          <a:latin typeface="+mn-lt"/>
          <a:ea typeface="+mn-ea"/>
          <a:cs typeface="+mn-cs"/>
          <a:sym typeface="Papyrus" charset="0"/>
        </a:defRPr>
      </a:lvl7pPr>
      <a:lvl8pPr marL="1371600" algn="ctr" rtl="0" fontAlgn="base">
        <a:spcBef>
          <a:spcPct val="0"/>
        </a:spcBef>
        <a:spcAft>
          <a:spcPct val="0"/>
        </a:spcAft>
        <a:defRPr sz="2600">
          <a:solidFill>
            <a:schemeClr val="tx1"/>
          </a:solidFill>
          <a:latin typeface="+mn-lt"/>
          <a:ea typeface="+mn-ea"/>
          <a:cs typeface="+mn-cs"/>
          <a:sym typeface="Papyrus" charset="0"/>
        </a:defRPr>
      </a:lvl8pPr>
      <a:lvl9pPr marL="1828800" algn="ctr" rtl="0" fontAlgn="base">
        <a:spcBef>
          <a:spcPct val="0"/>
        </a:spcBef>
        <a:spcAft>
          <a:spcPct val="0"/>
        </a:spcAft>
        <a:defRPr sz="2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990600" y="1155700"/>
            <a:ext cx="8178800" cy="270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Papyrus" charset="0"/>
              </a:rPr>
              <a:t>Click to edit Master title style</a:t>
            </a:r>
          </a:p>
        </p:txBody>
      </p:sp>
      <p:sp>
        <p:nvSpPr>
          <p:cNvPr id="48130" name="Rectangle 2"/>
          <p:cNvSpPr>
            <a:spLocks noGrp="1" noChangeArrowheads="1"/>
          </p:cNvSpPr>
          <p:nvPr>
            <p:ph type="body" idx="1"/>
          </p:nvPr>
        </p:nvSpPr>
        <p:spPr bwMode="auto">
          <a:xfrm>
            <a:off x="990600" y="3924300"/>
            <a:ext cx="81788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Papyrus" charset="0"/>
        </a:defRPr>
      </a:lvl1pPr>
      <a:lvl2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Papyrus" charset="0"/>
        </a:defRPr>
      </a:lvl5pPr>
      <a:lvl6pPr marL="457200" algn="ctr" rtl="0" fontAlgn="base">
        <a:spcBef>
          <a:spcPct val="0"/>
        </a:spcBef>
        <a:spcAft>
          <a:spcPct val="0"/>
        </a:spcAft>
        <a:defRPr sz="2600">
          <a:solidFill>
            <a:schemeClr val="tx1"/>
          </a:solidFill>
          <a:latin typeface="+mn-lt"/>
          <a:ea typeface="+mn-ea"/>
          <a:cs typeface="+mn-cs"/>
          <a:sym typeface="Papyrus" charset="0"/>
        </a:defRPr>
      </a:lvl6pPr>
      <a:lvl7pPr marL="914400" algn="ctr" rtl="0" fontAlgn="base">
        <a:spcBef>
          <a:spcPct val="0"/>
        </a:spcBef>
        <a:spcAft>
          <a:spcPct val="0"/>
        </a:spcAft>
        <a:defRPr sz="2600">
          <a:solidFill>
            <a:schemeClr val="tx1"/>
          </a:solidFill>
          <a:latin typeface="+mn-lt"/>
          <a:ea typeface="+mn-ea"/>
          <a:cs typeface="+mn-cs"/>
          <a:sym typeface="Papyrus" charset="0"/>
        </a:defRPr>
      </a:lvl7pPr>
      <a:lvl8pPr marL="1371600" algn="ctr" rtl="0" fontAlgn="base">
        <a:spcBef>
          <a:spcPct val="0"/>
        </a:spcBef>
        <a:spcAft>
          <a:spcPct val="0"/>
        </a:spcAft>
        <a:defRPr sz="2600">
          <a:solidFill>
            <a:schemeClr val="tx1"/>
          </a:solidFill>
          <a:latin typeface="+mn-lt"/>
          <a:ea typeface="+mn-ea"/>
          <a:cs typeface="+mn-cs"/>
          <a:sym typeface="Papyrus" charset="0"/>
        </a:defRPr>
      </a:lvl8pPr>
      <a:lvl9pPr marL="1828800" algn="ctr" rtl="0" fontAlgn="base">
        <a:spcBef>
          <a:spcPct val="0"/>
        </a:spcBef>
        <a:spcAft>
          <a:spcPct val="0"/>
        </a:spcAft>
        <a:defRPr sz="2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ransition xmlns:p14="http://schemas.microsoft.com/office/powerpoint/2010/main"/>
  <p:txStyles>
    <p:titleStyle>
      <a:lvl1pPr algn="ctr" rtl="0" eaLnBrk="0" fontAlgn="base" hangingPunct="0">
        <a:spcBef>
          <a:spcPts val="200"/>
        </a:spcBef>
        <a:spcAft>
          <a:spcPct val="0"/>
        </a:spcAft>
        <a:defRPr sz="6400">
          <a:solidFill>
            <a:schemeClr val="tx1"/>
          </a:solidFill>
          <a:latin typeface="+mj-lt"/>
          <a:ea typeface="+mj-ea"/>
          <a:cs typeface="+mj-cs"/>
          <a:sym typeface="Gill Sans" charset="0"/>
        </a:defRPr>
      </a:lvl1pPr>
      <a:lvl2pPr algn="ctr" rtl="0" eaLnBrk="0" fontAlgn="base" hangingPunct="0">
        <a:spcBef>
          <a:spcPts val="20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ts val="20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ts val="20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ts val="20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ts val="20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ts val="20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ts val="20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ts val="20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703263" indent="-449263" algn="l" rtl="0" eaLnBrk="0" fontAlgn="base" hangingPunct="0">
        <a:spcBef>
          <a:spcPts val="2000"/>
        </a:spcBef>
        <a:spcAft>
          <a:spcPct val="0"/>
        </a:spcAft>
        <a:buSzPct val="171000"/>
        <a:buFont typeface="Gill Sans" charset="0"/>
        <a:buChar char="•"/>
        <a:defRPr sz="3200">
          <a:solidFill>
            <a:schemeClr val="tx1"/>
          </a:solidFill>
          <a:latin typeface="+mn-lt"/>
          <a:ea typeface="+mn-ea"/>
          <a:cs typeface="+mn-cs"/>
          <a:sym typeface="Gill Sans" charset="0"/>
        </a:defRPr>
      </a:lvl1pPr>
      <a:lvl2pPr marL="1058863" indent="-449263" algn="l" rtl="0" eaLnBrk="0" fontAlgn="base" hangingPunct="0">
        <a:spcBef>
          <a:spcPts val="2000"/>
        </a:spcBef>
        <a:spcAft>
          <a:spcPct val="0"/>
        </a:spcAft>
        <a:buSzPct val="171000"/>
        <a:buFont typeface="Gill Sans" charset="0"/>
        <a:buChar char="•"/>
        <a:defRPr sz="3200">
          <a:solidFill>
            <a:schemeClr val="tx1"/>
          </a:solidFill>
          <a:latin typeface="+mn-lt"/>
          <a:ea typeface="+mn-ea"/>
          <a:cs typeface="+mn-cs"/>
          <a:sym typeface="Gill Sans" charset="0"/>
        </a:defRPr>
      </a:lvl2pPr>
      <a:lvl3pPr marL="1401763" indent="-449263" algn="l" rtl="0" eaLnBrk="0" fontAlgn="base" hangingPunct="0">
        <a:spcBef>
          <a:spcPts val="2000"/>
        </a:spcBef>
        <a:spcAft>
          <a:spcPct val="0"/>
        </a:spcAft>
        <a:buSzPct val="171000"/>
        <a:buFont typeface="Gill Sans" charset="0"/>
        <a:buChar char="•"/>
        <a:defRPr sz="3200">
          <a:solidFill>
            <a:schemeClr val="tx1"/>
          </a:solidFill>
          <a:latin typeface="+mn-lt"/>
          <a:ea typeface="+mn-ea"/>
          <a:cs typeface="+mn-cs"/>
          <a:sym typeface="Gill Sans" charset="0"/>
        </a:defRPr>
      </a:lvl3pPr>
      <a:lvl4pPr marL="1744663" indent="-449263" algn="l" rtl="0" eaLnBrk="0" fontAlgn="base" hangingPunct="0">
        <a:spcBef>
          <a:spcPts val="2000"/>
        </a:spcBef>
        <a:spcAft>
          <a:spcPct val="0"/>
        </a:spcAft>
        <a:buSzPct val="171000"/>
        <a:buFont typeface="Gill Sans" charset="0"/>
        <a:buChar char="•"/>
        <a:defRPr sz="3200">
          <a:solidFill>
            <a:schemeClr val="tx1"/>
          </a:solidFill>
          <a:latin typeface="+mn-lt"/>
          <a:ea typeface="+mn-ea"/>
          <a:cs typeface="+mn-cs"/>
          <a:sym typeface="Gill Sans" charset="0"/>
        </a:defRPr>
      </a:lvl4pPr>
      <a:lvl5pPr marL="2100263" indent="-449263" algn="l" rtl="0" eaLnBrk="0" fontAlgn="base" hangingPunct="0">
        <a:spcBef>
          <a:spcPts val="2000"/>
        </a:spcBef>
        <a:spcAft>
          <a:spcPct val="0"/>
        </a:spcAft>
        <a:buSzPct val="171000"/>
        <a:buFont typeface="Gill Sans" charset="0"/>
        <a:buChar char="•"/>
        <a:defRPr sz="3200">
          <a:solidFill>
            <a:schemeClr val="tx1"/>
          </a:solidFill>
          <a:latin typeface="+mn-lt"/>
          <a:ea typeface="+mn-ea"/>
          <a:cs typeface="+mn-cs"/>
          <a:sym typeface="Gill Sans" charset="0"/>
        </a:defRPr>
      </a:lvl5pPr>
      <a:lvl6pPr marL="2557463" indent="-449263" algn="l" rtl="0" fontAlgn="base">
        <a:spcBef>
          <a:spcPts val="2000"/>
        </a:spcBef>
        <a:spcAft>
          <a:spcPct val="0"/>
        </a:spcAft>
        <a:buSzPct val="171000"/>
        <a:buFont typeface="Gill Sans" charset="0"/>
        <a:buChar char="•"/>
        <a:defRPr sz="3200">
          <a:solidFill>
            <a:schemeClr val="tx1"/>
          </a:solidFill>
          <a:latin typeface="+mn-lt"/>
          <a:ea typeface="+mn-ea"/>
          <a:cs typeface="+mn-cs"/>
          <a:sym typeface="Gill Sans" charset="0"/>
        </a:defRPr>
      </a:lvl6pPr>
      <a:lvl7pPr marL="3014663" indent="-449263" algn="l" rtl="0" fontAlgn="base">
        <a:spcBef>
          <a:spcPts val="2000"/>
        </a:spcBef>
        <a:spcAft>
          <a:spcPct val="0"/>
        </a:spcAft>
        <a:buSzPct val="171000"/>
        <a:buFont typeface="Gill Sans" charset="0"/>
        <a:buChar char="•"/>
        <a:defRPr sz="3200">
          <a:solidFill>
            <a:schemeClr val="tx1"/>
          </a:solidFill>
          <a:latin typeface="+mn-lt"/>
          <a:ea typeface="+mn-ea"/>
          <a:cs typeface="+mn-cs"/>
          <a:sym typeface="Gill Sans" charset="0"/>
        </a:defRPr>
      </a:lvl7pPr>
      <a:lvl8pPr marL="3471863" indent="-449263" algn="l" rtl="0" fontAlgn="base">
        <a:spcBef>
          <a:spcPts val="2000"/>
        </a:spcBef>
        <a:spcAft>
          <a:spcPct val="0"/>
        </a:spcAft>
        <a:buSzPct val="171000"/>
        <a:buFont typeface="Gill Sans" charset="0"/>
        <a:buChar char="•"/>
        <a:defRPr sz="3200">
          <a:solidFill>
            <a:schemeClr val="tx1"/>
          </a:solidFill>
          <a:latin typeface="+mn-lt"/>
          <a:ea typeface="+mn-ea"/>
          <a:cs typeface="+mn-cs"/>
          <a:sym typeface="Gill Sans" charset="0"/>
        </a:defRPr>
      </a:lvl8pPr>
      <a:lvl9pPr marL="3929063" indent="-449263" algn="l" rtl="0" fontAlgn="base">
        <a:spcBef>
          <a:spcPts val="20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50178"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ransition xmlns:p14="http://schemas.microsoft.com/office/powerpoint/2010/main"/>
  <p:txStyles>
    <p:titleStyle>
      <a:lvl1pPr algn="ctr" rtl="0" eaLnBrk="0" fontAlgn="base" hangingPunct="0">
        <a:spcBef>
          <a:spcPct val="0"/>
        </a:spcBef>
        <a:spcAft>
          <a:spcPct val="0"/>
        </a:spcAft>
        <a:defRPr sz="5600">
          <a:solidFill>
            <a:schemeClr val="tx1"/>
          </a:solidFill>
          <a:latin typeface="+mj-lt"/>
          <a:ea typeface="+mj-ea"/>
          <a:cs typeface="+mj-cs"/>
          <a:sym typeface="Papyrus" charset="0"/>
        </a:defRPr>
      </a:lvl1pPr>
      <a:lvl2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Papyrus" charset="0"/>
        </a:defRPr>
      </a:lvl5pPr>
      <a:lvl6pPr marL="457200" algn="ctr" rtl="0" fontAlgn="base">
        <a:spcBef>
          <a:spcPct val="0"/>
        </a:spcBef>
        <a:spcAft>
          <a:spcPct val="0"/>
        </a:spcAft>
        <a:defRPr sz="2800">
          <a:solidFill>
            <a:schemeClr val="tx1"/>
          </a:solidFill>
          <a:latin typeface="+mn-lt"/>
          <a:ea typeface="+mn-ea"/>
          <a:cs typeface="+mn-cs"/>
          <a:sym typeface="Papyrus" charset="0"/>
        </a:defRPr>
      </a:lvl6pPr>
      <a:lvl7pPr marL="914400" algn="ctr" rtl="0" fontAlgn="base">
        <a:spcBef>
          <a:spcPct val="0"/>
        </a:spcBef>
        <a:spcAft>
          <a:spcPct val="0"/>
        </a:spcAft>
        <a:defRPr sz="2800">
          <a:solidFill>
            <a:schemeClr val="tx1"/>
          </a:solidFill>
          <a:latin typeface="+mn-lt"/>
          <a:ea typeface="+mn-ea"/>
          <a:cs typeface="+mn-cs"/>
          <a:sym typeface="Papyrus" charset="0"/>
        </a:defRPr>
      </a:lvl7pPr>
      <a:lvl8pPr marL="1371600" algn="ctr" rtl="0" fontAlgn="base">
        <a:spcBef>
          <a:spcPct val="0"/>
        </a:spcBef>
        <a:spcAft>
          <a:spcPct val="0"/>
        </a:spcAft>
        <a:defRPr sz="2800">
          <a:solidFill>
            <a:schemeClr val="tx1"/>
          </a:solidFill>
          <a:latin typeface="+mn-lt"/>
          <a:ea typeface="+mn-ea"/>
          <a:cs typeface="+mn-cs"/>
          <a:sym typeface="Papyrus" charset="0"/>
        </a:defRPr>
      </a:lvl8pPr>
      <a:lvl9pPr marL="1828800" algn="ctr" rtl="0" fontAlgn="base">
        <a:spcBef>
          <a:spcPct val="0"/>
        </a:spcBef>
        <a:spcAft>
          <a:spcPct val="0"/>
        </a:spcAft>
        <a:defRPr sz="28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104900" y="177800"/>
            <a:ext cx="9093200" cy="219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5122" name="Rectangle 2"/>
          <p:cNvSpPr>
            <a:spLocks noGrp="1" noChangeArrowheads="1"/>
          </p:cNvSpPr>
          <p:nvPr>
            <p:ph type="body" idx="1"/>
          </p:nvPr>
        </p:nvSpPr>
        <p:spPr bwMode="auto">
          <a:xfrm>
            <a:off x="1104900" y="2552700"/>
            <a:ext cx="909320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xmlns:p14="http://schemas.microsoft.com/office/powerpoint/2010/main"/>
  <p:txStyles>
    <p:titleStyle>
      <a:lvl1pPr algn="ctr" rtl="0" eaLnBrk="0" fontAlgn="base" hangingPunct="0">
        <a:spcBef>
          <a:spcPts val="200"/>
        </a:spcBef>
        <a:spcAft>
          <a:spcPct val="0"/>
        </a:spcAft>
        <a:defRPr sz="6000">
          <a:solidFill>
            <a:schemeClr val="tx1"/>
          </a:solidFill>
          <a:latin typeface="+mj-lt"/>
          <a:ea typeface="+mj-ea"/>
          <a:cs typeface="+mj-cs"/>
          <a:sym typeface="Chalkboard" charset="0"/>
        </a:defRPr>
      </a:lvl1pPr>
      <a:lvl2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2pPr>
      <a:lvl3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3pPr>
      <a:lvl4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4pPr>
      <a:lvl5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5pPr>
      <a:lvl6pPr marL="4572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6pPr>
      <a:lvl7pPr marL="9144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7pPr>
      <a:lvl8pPr marL="13716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8pPr>
      <a:lvl9pPr marL="18288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9pPr>
    </p:titleStyle>
    <p:bodyStyle>
      <a:lvl1pPr marL="5095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1pPr>
      <a:lvl2pPr marL="9540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2pPr>
      <a:lvl3pPr marL="13985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3pPr>
      <a:lvl4pPr marL="18430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4pPr>
      <a:lvl5pPr marL="22875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5pPr>
      <a:lvl6pPr marL="2744788" indent="-306388" algn="l" rtl="0" fontAlgn="base">
        <a:spcBef>
          <a:spcPts val="2900"/>
        </a:spcBef>
        <a:spcAft>
          <a:spcPct val="0"/>
        </a:spcAft>
        <a:buSzPct val="66000"/>
        <a:buChar char="•"/>
        <a:defRPr sz="2600">
          <a:solidFill>
            <a:schemeClr val="tx1"/>
          </a:solidFill>
          <a:latin typeface="+mn-lt"/>
          <a:ea typeface="+mn-ea"/>
          <a:cs typeface="+mn-cs"/>
          <a:sym typeface="Chalkboard" charset="0"/>
        </a:defRPr>
      </a:lvl6pPr>
      <a:lvl7pPr marL="3201988" indent="-306388" algn="l" rtl="0" fontAlgn="base">
        <a:spcBef>
          <a:spcPts val="2900"/>
        </a:spcBef>
        <a:spcAft>
          <a:spcPct val="0"/>
        </a:spcAft>
        <a:buSzPct val="66000"/>
        <a:buChar char="•"/>
        <a:defRPr sz="2600">
          <a:solidFill>
            <a:schemeClr val="tx1"/>
          </a:solidFill>
          <a:latin typeface="+mn-lt"/>
          <a:ea typeface="+mn-ea"/>
          <a:cs typeface="+mn-cs"/>
          <a:sym typeface="Chalkboard" charset="0"/>
        </a:defRPr>
      </a:lvl7pPr>
      <a:lvl8pPr marL="3659188" indent="-306388" algn="l" rtl="0" fontAlgn="base">
        <a:spcBef>
          <a:spcPts val="2900"/>
        </a:spcBef>
        <a:spcAft>
          <a:spcPct val="0"/>
        </a:spcAft>
        <a:buSzPct val="66000"/>
        <a:buChar char="•"/>
        <a:defRPr sz="2600">
          <a:solidFill>
            <a:schemeClr val="tx1"/>
          </a:solidFill>
          <a:latin typeface="+mn-lt"/>
          <a:ea typeface="+mn-ea"/>
          <a:cs typeface="+mn-cs"/>
          <a:sym typeface="Chalkboard" charset="0"/>
        </a:defRPr>
      </a:lvl8pPr>
      <a:lvl9pPr marL="4116388" indent="-306388" algn="l" rtl="0" fontAlgn="base">
        <a:spcBef>
          <a:spcPts val="2900"/>
        </a:spcBef>
        <a:spcAft>
          <a:spcPct val="0"/>
        </a:spcAft>
        <a:buSzPct val="66000"/>
        <a:buChar char="•"/>
        <a:defRPr sz="26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990600" y="139700"/>
            <a:ext cx="8178800" cy="203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51202" name="Rectangle 2"/>
          <p:cNvSpPr>
            <a:spLocks noGrp="1" noChangeArrowheads="1"/>
          </p:cNvSpPr>
          <p:nvPr>
            <p:ph type="body" idx="1"/>
          </p:nvPr>
        </p:nvSpPr>
        <p:spPr bwMode="auto">
          <a:xfrm>
            <a:off x="990600" y="2170113"/>
            <a:ext cx="8178800" cy="473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ransition xmlns:p14="http://schemas.microsoft.com/office/powerpoint/2010/main"/>
  <p:txStyles>
    <p:titleStyle>
      <a:lvl1pPr algn="ctr" rtl="0" eaLnBrk="0" fontAlgn="base" hangingPunct="0">
        <a:spcBef>
          <a:spcPct val="0"/>
        </a:spcBef>
        <a:spcAft>
          <a:spcPct val="0"/>
        </a:spcAft>
        <a:defRPr sz="5600">
          <a:solidFill>
            <a:schemeClr val="tx1"/>
          </a:solidFill>
          <a:latin typeface="+mj-lt"/>
          <a:ea typeface="+mj-ea"/>
          <a:cs typeface="+mj-cs"/>
          <a:sym typeface="Chalkboard" charset="0"/>
        </a:defRPr>
      </a:lvl1pPr>
      <a:lvl2pPr algn="ctr" rtl="0" eaLnBrk="0" fontAlgn="base" hangingPunct="0">
        <a:spcBef>
          <a:spcPct val="0"/>
        </a:spcBef>
        <a:spcAft>
          <a:spcPct val="0"/>
        </a:spcAft>
        <a:defRPr sz="56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56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56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56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56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56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56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5600">
          <a:solidFill>
            <a:schemeClr val="tx1"/>
          </a:solidFill>
          <a:latin typeface="Chalkboard" charset="0"/>
          <a:ea typeface="Kaiti SC Regular" charset="0"/>
          <a:cs typeface="Kaiti SC Regular" charset="0"/>
          <a:sym typeface="Chalkboard" charset="0"/>
        </a:defRPr>
      </a:lvl9pPr>
    </p:titleStyle>
    <p:bodyStyle>
      <a:lvl1pPr marL="593725" indent="-339725" algn="l" rtl="0" eaLnBrk="0" fontAlgn="base" hangingPunct="0">
        <a:spcBef>
          <a:spcPts val="2300"/>
        </a:spcBef>
        <a:spcAft>
          <a:spcPct val="0"/>
        </a:spcAft>
        <a:buSzPct val="66000"/>
        <a:buFont typeface="Chalkboard" charset="0"/>
        <a:buChar char="•"/>
        <a:defRPr sz="2800">
          <a:solidFill>
            <a:schemeClr val="tx1"/>
          </a:solidFill>
          <a:latin typeface="+mn-lt"/>
          <a:ea typeface="+mn-ea"/>
          <a:cs typeface="+mn-cs"/>
          <a:sym typeface="Chalkboard" charset="0"/>
        </a:defRPr>
      </a:lvl1pPr>
      <a:lvl2pPr marL="1025525" indent="-339725" algn="l" rtl="0" eaLnBrk="0" fontAlgn="base" hangingPunct="0">
        <a:spcBef>
          <a:spcPts val="2300"/>
        </a:spcBef>
        <a:spcAft>
          <a:spcPct val="0"/>
        </a:spcAft>
        <a:buSzPct val="66000"/>
        <a:buFont typeface="Chalkboard" charset="0"/>
        <a:buChar char="•"/>
        <a:defRPr sz="2800">
          <a:solidFill>
            <a:schemeClr val="tx1"/>
          </a:solidFill>
          <a:latin typeface="+mn-lt"/>
          <a:ea typeface="+mn-ea"/>
          <a:cs typeface="+mn-cs"/>
          <a:sym typeface="Chalkboard" charset="0"/>
        </a:defRPr>
      </a:lvl2pPr>
      <a:lvl3pPr marL="1444625" indent="-339725" algn="l" rtl="0" eaLnBrk="0" fontAlgn="base" hangingPunct="0">
        <a:spcBef>
          <a:spcPts val="2300"/>
        </a:spcBef>
        <a:spcAft>
          <a:spcPct val="0"/>
        </a:spcAft>
        <a:buSzPct val="66000"/>
        <a:buFont typeface="Chalkboard" charset="0"/>
        <a:buChar char="•"/>
        <a:defRPr sz="2800">
          <a:solidFill>
            <a:schemeClr val="tx1"/>
          </a:solidFill>
          <a:latin typeface="+mn-lt"/>
          <a:ea typeface="+mn-ea"/>
          <a:cs typeface="+mn-cs"/>
          <a:sym typeface="Chalkboard" charset="0"/>
        </a:defRPr>
      </a:lvl3pPr>
      <a:lvl4pPr marL="1889125" indent="-339725" algn="l" rtl="0" eaLnBrk="0" fontAlgn="base" hangingPunct="0">
        <a:spcBef>
          <a:spcPts val="2300"/>
        </a:spcBef>
        <a:spcAft>
          <a:spcPct val="0"/>
        </a:spcAft>
        <a:buSzPct val="66000"/>
        <a:buFont typeface="Chalkboard" charset="0"/>
        <a:buChar char="•"/>
        <a:defRPr sz="2800">
          <a:solidFill>
            <a:schemeClr val="tx1"/>
          </a:solidFill>
          <a:latin typeface="+mn-lt"/>
          <a:ea typeface="+mn-ea"/>
          <a:cs typeface="+mn-cs"/>
          <a:sym typeface="Chalkboard" charset="0"/>
        </a:defRPr>
      </a:lvl4pPr>
      <a:lvl5pPr marL="2346325" indent="-339725" algn="l" rtl="0" eaLnBrk="0" fontAlgn="base" hangingPunct="0">
        <a:spcBef>
          <a:spcPts val="2300"/>
        </a:spcBef>
        <a:spcAft>
          <a:spcPct val="0"/>
        </a:spcAft>
        <a:buSzPct val="66000"/>
        <a:buFont typeface="Chalkboard" charset="0"/>
        <a:buChar char="•"/>
        <a:defRPr sz="2800">
          <a:solidFill>
            <a:schemeClr val="tx1"/>
          </a:solidFill>
          <a:latin typeface="+mn-lt"/>
          <a:ea typeface="+mn-ea"/>
          <a:cs typeface="+mn-cs"/>
          <a:sym typeface="Chalkboard" charset="0"/>
        </a:defRPr>
      </a:lvl5pPr>
      <a:lvl6pPr marL="2803525" indent="-339725" algn="l" rtl="0" fontAlgn="base">
        <a:spcBef>
          <a:spcPts val="2300"/>
        </a:spcBef>
        <a:spcAft>
          <a:spcPct val="0"/>
        </a:spcAft>
        <a:buSzPct val="66000"/>
        <a:buFont typeface="Chalkboard" charset="0"/>
        <a:buChar char="•"/>
        <a:defRPr sz="2800">
          <a:solidFill>
            <a:schemeClr val="tx1"/>
          </a:solidFill>
          <a:latin typeface="+mn-lt"/>
          <a:ea typeface="+mn-ea"/>
          <a:cs typeface="+mn-cs"/>
          <a:sym typeface="Chalkboard" charset="0"/>
        </a:defRPr>
      </a:lvl6pPr>
      <a:lvl7pPr marL="3260725" indent="-339725" algn="l" rtl="0" fontAlgn="base">
        <a:spcBef>
          <a:spcPts val="2300"/>
        </a:spcBef>
        <a:spcAft>
          <a:spcPct val="0"/>
        </a:spcAft>
        <a:buSzPct val="66000"/>
        <a:buFont typeface="Chalkboard" charset="0"/>
        <a:buChar char="•"/>
        <a:defRPr sz="2800">
          <a:solidFill>
            <a:schemeClr val="tx1"/>
          </a:solidFill>
          <a:latin typeface="+mn-lt"/>
          <a:ea typeface="+mn-ea"/>
          <a:cs typeface="+mn-cs"/>
          <a:sym typeface="Chalkboard" charset="0"/>
        </a:defRPr>
      </a:lvl7pPr>
      <a:lvl8pPr marL="3717925" indent="-339725" algn="l" rtl="0" fontAlgn="base">
        <a:spcBef>
          <a:spcPts val="2300"/>
        </a:spcBef>
        <a:spcAft>
          <a:spcPct val="0"/>
        </a:spcAft>
        <a:buSzPct val="66000"/>
        <a:buFont typeface="Chalkboard" charset="0"/>
        <a:buChar char="•"/>
        <a:defRPr sz="2800">
          <a:solidFill>
            <a:schemeClr val="tx1"/>
          </a:solidFill>
          <a:latin typeface="+mn-lt"/>
          <a:ea typeface="+mn-ea"/>
          <a:cs typeface="+mn-cs"/>
          <a:sym typeface="Chalkboard" charset="0"/>
        </a:defRPr>
      </a:lvl8pPr>
      <a:lvl9pPr marL="4175125" indent="-339725" algn="l" rtl="0" fontAlgn="base">
        <a:spcBef>
          <a:spcPts val="2300"/>
        </a:spcBef>
        <a:spcAft>
          <a:spcPct val="0"/>
        </a:spcAft>
        <a:buSzPct val="66000"/>
        <a:buFont typeface="Chalkboard" charset="0"/>
        <a:buChar char="•"/>
        <a:defRPr sz="28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2939AF"/>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52226"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52227" name="Text Box 3"/>
          <p:cNvSpPr txBox="1">
            <a:spLocks noGrp="1" noChangeArrowheads="1"/>
          </p:cNvSpPr>
          <p:nvPr>
            <p:ph type="sldNum" sz="quarter" idx="4"/>
          </p:nvPr>
        </p:nvSpPr>
        <p:spPr bwMode="auto">
          <a:xfrm>
            <a:off x="8208963" y="6946900"/>
            <a:ext cx="266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910F7314-9394-1C4A-BA54-6893F80657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ransition xmlns:p14="http://schemas.microsoft.com/office/powerpoint/2010/main"/>
  <p:hf hdr="0" ftr="0" dt="0"/>
  <p:txStyles>
    <p:titleStyle>
      <a:lvl1pPr algn="ctr" rtl="0" eaLnBrk="0" fontAlgn="base" hangingPunct="0">
        <a:spcBef>
          <a:spcPct val="0"/>
        </a:spcBef>
        <a:spcAft>
          <a:spcPct val="0"/>
        </a:spcAft>
        <a:defRPr sz="4600">
          <a:solidFill>
            <a:schemeClr val="tx1"/>
          </a:solidFill>
          <a:latin typeface="+mj-lt"/>
          <a:ea typeface="+mj-ea"/>
          <a:cs typeface="+mj-cs"/>
          <a:sym typeface="Times" charset="0"/>
        </a:defRPr>
      </a:lvl1pPr>
      <a:lvl2pPr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2pPr>
      <a:lvl3pPr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3pPr>
      <a:lvl4pPr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4pPr>
      <a:lvl5pPr algn="ctr" rtl="0" eaLnBrk="0" fontAlgn="base" hangingPunct="0">
        <a:spcBef>
          <a:spcPct val="0"/>
        </a:spcBef>
        <a:spcAft>
          <a:spcPct val="0"/>
        </a:spcAft>
        <a:defRPr sz="4600">
          <a:solidFill>
            <a:schemeClr val="tx1"/>
          </a:solidFill>
          <a:latin typeface="Times" charset="0"/>
          <a:ea typeface="Songti SC Regular" charset="0"/>
          <a:cs typeface="Songti SC Regular" charset="0"/>
          <a:sym typeface="Times" charset="0"/>
        </a:defRPr>
      </a:lvl5pPr>
      <a:lvl6pPr marL="457200"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6pPr>
      <a:lvl7pPr marL="914400"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7pPr>
      <a:lvl8pPr marL="1371600"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8pPr>
      <a:lvl9pPr marL="1828800" algn="ctr" rtl="0" fontAlgn="base">
        <a:spcBef>
          <a:spcPct val="0"/>
        </a:spcBef>
        <a:spcAft>
          <a:spcPct val="0"/>
        </a:spcAft>
        <a:defRPr sz="4600">
          <a:solidFill>
            <a:schemeClr val="tx1"/>
          </a:solidFill>
          <a:latin typeface="Times" charset="0"/>
          <a:ea typeface="Songti SC Regular" charset="0"/>
          <a:cs typeface="Songti SC Regular" charset="0"/>
          <a:sym typeface="Times" charset="0"/>
        </a:defRPr>
      </a:lvl9pPr>
    </p:titleStyle>
    <p:bodyStyle>
      <a:lvl1pPr marL="415925" indent="-371475" algn="l" rtl="0" eaLnBrk="0" fontAlgn="base" hangingPunct="0">
        <a:spcBef>
          <a:spcPts val="800"/>
        </a:spcBef>
        <a:spcAft>
          <a:spcPct val="0"/>
        </a:spcAft>
        <a:buClr>
          <a:srgbClr val="000000"/>
        </a:buClr>
        <a:buSzPct val="100000"/>
        <a:buFont typeface="Lucida Grande" charset="0"/>
        <a:buChar char="•"/>
        <a:defRPr sz="3200">
          <a:solidFill>
            <a:schemeClr val="tx1"/>
          </a:solidFill>
          <a:latin typeface="+mn-lt"/>
          <a:ea typeface="+mn-ea"/>
          <a:cs typeface="+mn-cs"/>
          <a:sym typeface="Times" charset="0"/>
        </a:defRPr>
      </a:lvl1pPr>
      <a:lvl2pPr marL="754063" indent="-303213" algn="l" rtl="0" eaLnBrk="0" fontAlgn="base" hangingPunct="0">
        <a:spcBef>
          <a:spcPts val="800"/>
        </a:spcBef>
        <a:spcAft>
          <a:spcPct val="0"/>
        </a:spcAft>
        <a:buClr>
          <a:srgbClr val="000000"/>
        </a:buClr>
        <a:buSzPct val="100000"/>
        <a:buFont typeface="Lucida Grande" charset="0"/>
        <a:buChar char="–"/>
        <a:defRPr sz="2800">
          <a:solidFill>
            <a:schemeClr val="tx1"/>
          </a:solidFill>
          <a:latin typeface="+mn-lt"/>
          <a:ea typeface="+mn-ea"/>
          <a:cs typeface="+mn-cs"/>
          <a:sym typeface="Times" charset="0"/>
        </a:defRPr>
      </a:lvl2pPr>
      <a:lvl3pPr marL="1203325" indent="-244475" algn="l" rtl="0" eaLnBrk="0" fontAlgn="base" hangingPunct="0">
        <a:spcBef>
          <a:spcPts val="600"/>
        </a:spcBef>
        <a:spcAft>
          <a:spcPct val="0"/>
        </a:spcAft>
        <a:buClr>
          <a:srgbClr val="000000"/>
        </a:buClr>
        <a:buSzPct val="100000"/>
        <a:buFont typeface="Lucida Grande" charset="0"/>
        <a:buChar char="•"/>
        <a:defRPr sz="2400">
          <a:solidFill>
            <a:schemeClr val="tx1"/>
          </a:solidFill>
          <a:latin typeface="+mn-lt"/>
          <a:ea typeface="+mn-ea"/>
          <a:cs typeface="+mn-cs"/>
          <a:sym typeface="Times" charset="0"/>
        </a:defRPr>
      </a:lvl3pPr>
      <a:lvl4pPr marL="1708150" indent="-241300" algn="l" rtl="0" eaLnBrk="0" fontAlgn="base" hangingPunct="0">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4pPr>
      <a:lvl5pPr marL="2216150" indent="-241300" algn="l" rtl="0" eaLnBrk="0" fontAlgn="base" hangingPunct="0">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5pPr>
      <a:lvl6pPr marL="2673350" indent="-241300" algn="l" rtl="0" fontAlgn="base">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6pPr>
      <a:lvl7pPr marL="3130550" indent="-241300" algn="l" rtl="0" fontAlgn="base">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7pPr>
      <a:lvl8pPr marL="3587750" indent="-241300" algn="l" rtl="0" fontAlgn="base">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8pPr>
      <a:lvl9pPr marL="4044950" indent="-241300" algn="l" rtl="0" fontAlgn="base">
        <a:spcBef>
          <a:spcPts val="500"/>
        </a:spcBef>
        <a:spcAft>
          <a:spcPct val="0"/>
        </a:spcAft>
        <a:buClr>
          <a:srgbClr val="000000"/>
        </a:buClr>
        <a:buSzPct val="100000"/>
        <a:buFont typeface="Lucida Grande" charset="0"/>
        <a:buChar char="»"/>
        <a:defRPr sz="20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bwMode="auto">
          <a:xfrm>
            <a:off x="990600" y="139700"/>
            <a:ext cx="8178800" cy="203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53250" name="Rectangle 2"/>
          <p:cNvSpPr>
            <a:spLocks noGrp="1" noChangeArrowheads="1"/>
          </p:cNvSpPr>
          <p:nvPr>
            <p:ph type="body" idx="1"/>
          </p:nvPr>
        </p:nvSpPr>
        <p:spPr bwMode="auto">
          <a:xfrm>
            <a:off x="990600" y="2170113"/>
            <a:ext cx="8178800" cy="473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Chalkboard" charset="0"/>
        </a:defRPr>
      </a:lvl1pPr>
      <a:lvl2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54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5400">
          <a:solidFill>
            <a:schemeClr val="tx1"/>
          </a:solidFill>
          <a:latin typeface="Chalkboard" charset="0"/>
          <a:ea typeface="Kaiti SC Regular" charset="0"/>
          <a:cs typeface="Kaiti SC Regular" charset="0"/>
          <a:sym typeface="Chalkboard" charset="0"/>
        </a:defRPr>
      </a:lvl9pPr>
    </p:titleStyle>
    <p:bodyStyle>
      <a:lvl1pPr marL="5778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1pPr>
      <a:lvl2pPr marL="10096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2pPr>
      <a:lvl3pPr marL="14414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3pPr>
      <a:lvl4pPr marL="18732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4pPr>
      <a:lvl5pPr marL="2330450" indent="-323850" algn="l" rtl="0" eaLnBrk="0" fontAlgn="base" hangingPunct="0">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5pPr>
      <a:lvl6pPr marL="2787650" indent="-323850" algn="l" rtl="0" fontAlgn="base">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6pPr>
      <a:lvl7pPr marL="3244850" indent="-323850" algn="l" rtl="0" fontAlgn="base">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7pPr>
      <a:lvl8pPr marL="3702050" indent="-323850" algn="l" rtl="0" fontAlgn="base">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8pPr>
      <a:lvl9pPr marL="4159250" indent="-323850" algn="l" rtl="0" fontAlgn="base">
        <a:spcBef>
          <a:spcPts val="2300"/>
        </a:spcBef>
        <a:spcAft>
          <a:spcPct val="0"/>
        </a:spcAft>
        <a:buSzPct val="66000"/>
        <a:buFont typeface="Chalkboard" charset="0"/>
        <a:buChar char="•"/>
        <a:defRPr sz="26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5955" bIns="50800" numCol="1" anchor="ctr" anchorCtr="0" compatLnSpc="1">
            <a:prstTxWarp prst="textNoShape">
              <a:avLst/>
            </a:prstTxWarp>
          </a:bodyPr>
          <a:lstStyle/>
          <a:p>
            <a:pPr lvl="0"/>
            <a:r>
              <a:rPr lang="en-US">
                <a:sym typeface="Times" charset="0"/>
              </a:rPr>
              <a:t>Click to edit Master title style</a:t>
            </a:r>
          </a:p>
        </p:txBody>
      </p:sp>
      <p:sp>
        <p:nvSpPr>
          <p:cNvPr id="54274"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5955"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54275"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A69CD2A8-E7A4-304C-831B-C9B67FFA7C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ransition xmlns:p14="http://schemas.microsoft.com/office/powerpoint/2010/main"/>
  <p:hf hdr="0" ftr="0" dt="0"/>
  <p:txStyles>
    <p:titleStyle>
      <a:lvl1pPr marL="44450" indent="-44450" algn="ctr" rtl="0" eaLnBrk="0" fontAlgn="base" hangingPunct="0">
        <a:spcBef>
          <a:spcPct val="0"/>
        </a:spcBef>
        <a:spcAft>
          <a:spcPct val="0"/>
        </a:spcAft>
        <a:defRPr sz="4800">
          <a:solidFill>
            <a:schemeClr val="tx1"/>
          </a:solidFill>
          <a:latin typeface="+mj-lt"/>
          <a:ea typeface="+mj-ea"/>
          <a:cs typeface="+mj-cs"/>
          <a:sym typeface="Times" charset="0"/>
        </a:defRPr>
      </a:lvl1pPr>
      <a:lvl2pPr marL="44450" indent="-44450"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marL="44450" indent="-44450"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marL="44450" indent="-44450"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marL="44450" indent="-44450"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50165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5885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41605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7325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425450" indent="-381000" algn="l" rtl="0" eaLnBrk="0" fontAlgn="base" hangingPunct="0">
        <a:spcBef>
          <a:spcPts val="800"/>
        </a:spcBef>
        <a:spcAft>
          <a:spcPct val="0"/>
        </a:spcAft>
        <a:buClr>
          <a:srgbClr val="000000"/>
        </a:buClr>
        <a:buSzPct val="100000"/>
        <a:buFont typeface="Lucida Grande" charset="0"/>
        <a:buChar char="•"/>
        <a:defRPr sz="3400">
          <a:solidFill>
            <a:schemeClr val="tx1"/>
          </a:solidFill>
          <a:latin typeface="+mn-lt"/>
          <a:ea typeface="+mn-ea"/>
          <a:cs typeface="+mn-cs"/>
          <a:sym typeface="Times" charset="0"/>
        </a:defRPr>
      </a:lvl1pPr>
      <a:lvl2pPr marL="717550" indent="-317500" algn="l" rtl="0" eaLnBrk="0" fontAlgn="base" hangingPunct="0">
        <a:spcBef>
          <a:spcPts val="800"/>
        </a:spcBef>
        <a:spcAft>
          <a:spcPct val="0"/>
        </a:spcAft>
        <a:buClr>
          <a:srgbClr val="000000"/>
        </a:buClr>
        <a:buSzPct val="100000"/>
        <a:buFont typeface="Lucida Grande" charset="0"/>
        <a:buChar char="–"/>
        <a:defRPr sz="3000">
          <a:solidFill>
            <a:schemeClr val="tx1"/>
          </a:solidFill>
          <a:latin typeface="+mn-lt"/>
          <a:ea typeface="+mn-ea"/>
          <a:cs typeface="+mn-cs"/>
          <a:sym typeface="Times" charset="0"/>
        </a:defRPr>
      </a:lvl2pPr>
      <a:lvl3pPr marL="1162050" indent="-254000" algn="l" rtl="0" eaLnBrk="0" fontAlgn="base" hangingPunct="0">
        <a:spcBef>
          <a:spcPts val="600"/>
        </a:spcBef>
        <a:spcAft>
          <a:spcPct val="0"/>
        </a:spcAft>
        <a:buClr>
          <a:srgbClr val="000000"/>
        </a:buClr>
        <a:buSzPct val="100000"/>
        <a:buFont typeface="Lucida Grande" charset="0"/>
        <a:buChar char="•"/>
        <a:defRPr sz="2600">
          <a:solidFill>
            <a:schemeClr val="tx1"/>
          </a:solidFill>
          <a:latin typeface="+mn-lt"/>
          <a:ea typeface="+mn-ea"/>
          <a:cs typeface="+mn-cs"/>
          <a:sym typeface="Times" charset="0"/>
        </a:defRPr>
      </a:lvl3pPr>
      <a:lvl4pPr marL="1670050" indent="-254000" algn="l" rtl="0" eaLnBrk="0" fontAlgn="base" hangingPunct="0">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4pPr>
      <a:lvl5pPr marL="2178050" indent="-254000" algn="l" rtl="0" eaLnBrk="0" fontAlgn="base" hangingPunct="0">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5pPr>
      <a:lvl6pPr marL="26352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6pPr>
      <a:lvl7pPr marL="30924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7pPr>
      <a:lvl8pPr marL="35496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8pPr>
      <a:lvl9pPr marL="4006850" indent="-254000" algn="l" rtl="0" fontAlgn="base">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163175" cy="76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Rectangle 2"/>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imes" charset="0"/>
              </a:rPr>
              <a:t>Click to edit Master title style</a:t>
            </a:r>
          </a:p>
        </p:txBody>
      </p:sp>
      <p:sp>
        <p:nvSpPr>
          <p:cNvPr id="55299" name="Rectangle 3"/>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55301" name="Rectangle 4"/>
          <p:cNvSpPr>
            <a:spLocks/>
          </p:cNvSpPr>
          <p:nvPr/>
        </p:nvSpPr>
        <p:spPr bwMode="auto">
          <a:xfrm>
            <a:off x="774700" y="6946900"/>
            <a:ext cx="2082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p>
        </p:txBody>
      </p:sp>
      <p:sp>
        <p:nvSpPr>
          <p:cNvPr id="55302" name="Rectangle 5"/>
          <p:cNvSpPr>
            <a:spLocks/>
          </p:cNvSpPr>
          <p:nvPr/>
        </p:nvSpPr>
        <p:spPr bwMode="auto">
          <a:xfrm>
            <a:off x="3479800" y="6946900"/>
            <a:ext cx="3187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ransition xmlns:p14="http://schemas.microsoft.com/office/powerpoint/2010/main"/>
  <p:txStyles>
    <p:titleStyle>
      <a:lvl1pPr marL="30163" indent="-30163" algn="ctr" rtl="0" eaLnBrk="0" fontAlgn="base" hangingPunct="0">
        <a:lnSpc>
          <a:spcPct val="118000"/>
        </a:lnSpc>
        <a:spcBef>
          <a:spcPct val="0"/>
        </a:spcBef>
        <a:spcAft>
          <a:spcPct val="0"/>
        </a:spcAft>
        <a:defRPr sz="4800">
          <a:solidFill>
            <a:schemeClr val="tx1"/>
          </a:solidFill>
          <a:latin typeface="+mj-lt"/>
          <a:ea typeface="+mj-ea"/>
          <a:cs typeface="+mj-cs"/>
          <a:sym typeface="Times" charset="0"/>
        </a:defRPr>
      </a:lvl1pPr>
      <a:lvl2pPr marL="30163" indent="-30163" algn="ctr" rtl="0" eaLnBrk="0" fontAlgn="base" hangingPunct="0">
        <a:lnSpc>
          <a:spcPct val="118000"/>
        </a:lnSpc>
        <a:spcBef>
          <a:spcPct val="0"/>
        </a:spcBef>
        <a:spcAft>
          <a:spcPct val="0"/>
        </a:spcAft>
        <a:defRPr sz="4800">
          <a:solidFill>
            <a:schemeClr val="tx1"/>
          </a:solidFill>
          <a:latin typeface="Times" charset="0"/>
          <a:ea typeface="Songti SC Regular" charset="0"/>
          <a:cs typeface="Songti SC Regular" charset="0"/>
          <a:sym typeface="Times" charset="0"/>
        </a:defRPr>
      </a:lvl2pPr>
      <a:lvl3pPr marL="30163" indent="-30163" algn="ctr" rtl="0" eaLnBrk="0" fontAlgn="base" hangingPunct="0">
        <a:lnSpc>
          <a:spcPct val="118000"/>
        </a:lnSpc>
        <a:spcBef>
          <a:spcPct val="0"/>
        </a:spcBef>
        <a:spcAft>
          <a:spcPct val="0"/>
        </a:spcAft>
        <a:defRPr sz="4800">
          <a:solidFill>
            <a:schemeClr val="tx1"/>
          </a:solidFill>
          <a:latin typeface="Times" charset="0"/>
          <a:ea typeface="Songti SC Regular" charset="0"/>
          <a:cs typeface="Songti SC Regular" charset="0"/>
          <a:sym typeface="Times" charset="0"/>
        </a:defRPr>
      </a:lvl3pPr>
      <a:lvl4pPr marL="30163" indent="-30163" algn="ctr" rtl="0" eaLnBrk="0" fontAlgn="base" hangingPunct="0">
        <a:lnSpc>
          <a:spcPct val="118000"/>
        </a:lnSpc>
        <a:spcBef>
          <a:spcPct val="0"/>
        </a:spcBef>
        <a:spcAft>
          <a:spcPct val="0"/>
        </a:spcAft>
        <a:defRPr sz="4800">
          <a:solidFill>
            <a:schemeClr val="tx1"/>
          </a:solidFill>
          <a:latin typeface="Times" charset="0"/>
          <a:ea typeface="Songti SC Regular" charset="0"/>
          <a:cs typeface="Songti SC Regular" charset="0"/>
          <a:sym typeface="Times" charset="0"/>
        </a:defRPr>
      </a:lvl4pPr>
      <a:lvl5pPr marL="30163" indent="-30163" algn="ctr" rtl="0" eaLnBrk="0" fontAlgn="base" hangingPunct="0">
        <a:lnSpc>
          <a:spcPct val="118000"/>
        </a:lnSpc>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87363" algn="ctr" rtl="0" fontAlgn="base">
        <a:lnSpc>
          <a:spcPct val="118000"/>
        </a:lnSpc>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44563" algn="ctr" rtl="0" fontAlgn="base">
        <a:lnSpc>
          <a:spcPct val="118000"/>
        </a:lnSpc>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401763" algn="ctr" rtl="0" fontAlgn="base">
        <a:lnSpc>
          <a:spcPct val="118000"/>
        </a:lnSpc>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58963" algn="ctr" rtl="0" fontAlgn="base">
        <a:lnSpc>
          <a:spcPct val="118000"/>
        </a:lnSpc>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469900" indent="-469900" algn="l" rtl="0" eaLnBrk="0" fontAlgn="base" hangingPunct="0">
        <a:lnSpc>
          <a:spcPct val="119000"/>
        </a:lnSpc>
        <a:spcBef>
          <a:spcPts val="900"/>
        </a:spcBef>
        <a:spcAft>
          <a:spcPct val="0"/>
        </a:spcAft>
        <a:buClr>
          <a:srgbClr val="000000"/>
        </a:buClr>
        <a:buSzPct val="100000"/>
        <a:buFont typeface="Lucida Grande" charset="0"/>
        <a:buChar char="•"/>
        <a:defRPr sz="3400">
          <a:solidFill>
            <a:schemeClr val="tx1"/>
          </a:solidFill>
          <a:latin typeface="+mn-lt"/>
          <a:ea typeface="+mn-ea"/>
          <a:cs typeface="+mn-cs"/>
          <a:sym typeface="Times" charset="0"/>
        </a:defRPr>
      </a:lvl1pPr>
      <a:lvl2pPr marL="909638" indent="-401638" algn="l" rtl="0" eaLnBrk="0" fontAlgn="base" hangingPunct="0">
        <a:lnSpc>
          <a:spcPct val="122000"/>
        </a:lnSpc>
        <a:spcBef>
          <a:spcPts val="700"/>
        </a:spcBef>
        <a:spcAft>
          <a:spcPct val="0"/>
        </a:spcAft>
        <a:buClr>
          <a:srgbClr val="000000"/>
        </a:buClr>
        <a:buSzPct val="100000"/>
        <a:buFont typeface="Lucida Grande" charset="0"/>
        <a:buChar char="–"/>
        <a:defRPr sz="3000">
          <a:solidFill>
            <a:schemeClr val="tx1"/>
          </a:solidFill>
          <a:latin typeface="+mn-lt"/>
          <a:ea typeface="+mn-ea"/>
          <a:cs typeface="+mn-cs"/>
          <a:sym typeface="Times" charset="0"/>
        </a:defRPr>
      </a:lvl2pPr>
      <a:lvl3pPr marL="1358900" indent="-342900" algn="l" rtl="0" eaLnBrk="0" fontAlgn="base" hangingPunct="0">
        <a:lnSpc>
          <a:spcPct val="122000"/>
        </a:lnSpc>
        <a:spcBef>
          <a:spcPts val="600"/>
        </a:spcBef>
        <a:spcAft>
          <a:spcPct val="0"/>
        </a:spcAft>
        <a:buClr>
          <a:srgbClr val="000000"/>
        </a:buClr>
        <a:buSzPct val="100000"/>
        <a:buFont typeface="Lucida Grande" charset="0"/>
        <a:buChar char="•"/>
        <a:defRPr sz="2600">
          <a:solidFill>
            <a:schemeClr val="tx1"/>
          </a:solidFill>
          <a:latin typeface="+mn-lt"/>
          <a:ea typeface="+mn-ea"/>
          <a:cs typeface="+mn-cs"/>
          <a:sym typeface="Times" charset="0"/>
        </a:defRPr>
      </a:lvl3pPr>
      <a:lvl4pPr marL="1866900" indent="-342900" algn="l" rtl="0" eaLnBrk="0" fontAlgn="base" hangingPunct="0">
        <a:lnSpc>
          <a:spcPct val="118000"/>
        </a:lnSpc>
        <a:spcBef>
          <a:spcPts val="5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4pPr>
      <a:lvl5pPr marL="2374900" indent="-342900" algn="l" rtl="0" eaLnBrk="0" fontAlgn="base" hangingPunct="0">
        <a:lnSpc>
          <a:spcPct val="118000"/>
        </a:lnSpc>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5pPr>
      <a:lvl6pPr marL="2832100" indent="-342900" algn="l" rtl="0" fontAlgn="base">
        <a:lnSpc>
          <a:spcPct val="118000"/>
        </a:lnSpc>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6pPr>
      <a:lvl7pPr marL="3289300" indent="-342900" algn="l" rtl="0" fontAlgn="base">
        <a:lnSpc>
          <a:spcPct val="118000"/>
        </a:lnSpc>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7pPr>
      <a:lvl8pPr marL="3746500" indent="-342900" algn="l" rtl="0" fontAlgn="base">
        <a:lnSpc>
          <a:spcPct val="118000"/>
        </a:lnSpc>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8pPr>
      <a:lvl9pPr marL="4203700" indent="-342900" algn="l" rtl="0" fontAlgn="base">
        <a:lnSpc>
          <a:spcPct val="118000"/>
        </a:lnSpc>
        <a:spcBef>
          <a:spcPct val="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5955" bIns="50800" numCol="1" anchor="ctr" anchorCtr="0" compatLnSpc="1">
            <a:prstTxWarp prst="textNoShape">
              <a:avLst/>
            </a:prstTxWarp>
          </a:bodyPr>
          <a:lstStyle/>
          <a:p>
            <a:pPr lvl="0"/>
            <a:r>
              <a:rPr lang="en-US">
                <a:sym typeface="Times" charset="0"/>
              </a:rPr>
              <a:t>Click to edit Master title style</a:t>
            </a:r>
          </a:p>
        </p:txBody>
      </p:sp>
      <p:sp>
        <p:nvSpPr>
          <p:cNvPr id="56322"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5955"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56323"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A947B470-84A9-0D48-B96A-EEC0448BAF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ransition xmlns:p14="http://schemas.microsoft.com/office/powerpoint/2010/main"/>
  <p:hf hdr="0" ftr="0" dt="0"/>
  <p:txStyles>
    <p:titleStyle>
      <a:lvl1pPr marL="44450" indent="-44450" algn="ctr" rtl="0" eaLnBrk="0" fontAlgn="base" hangingPunct="0">
        <a:spcBef>
          <a:spcPct val="0"/>
        </a:spcBef>
        <a:spcAft>
          <a:spcPct val="0"/>
        </a:spcAft>
        <a:defRPr sz="4800">
          <a:solidFill>
            <a:schemeClr val="tx1"/>
          </a:solidFill>
          <a:latin typeface="+mj-lt"/>
          <a:ea typeface="+mj-ea"/>
          <a:cs typeface="+mj-cs"/>
          <a:sym typeface="Times" charset="0"/>
        </a:defRPr>
      </a:lvl1pPr>
      <a:lvl2pPr marL="44450" indent="-44450"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marL="44450" indent="-44450"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marL="44450" indent="-44450"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marL="44450" indent="-44450"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50165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5885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41605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7325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425450" indent="-381000" algn="l" rtl="0" eaLnBrk="0" fontAlgn="base" hangingPunct="0">
        <a:spcBef>
          <a:spcPts val="800"/>
        </a:spcBef>
        <a:spcAft>
          <a:spcPct val="0"/>
        </a:spcAft>
        <a:buSzPct val="100000"/>
        <a:buFont typeface="Times" charset="0"/>
        <a:buChar char="•"/>
        <a:defRPr sz="3400">
          <a:solidFill>
            <a:schemeClr val="tx1"/>
          </a:solidFill>
          <a:latin typeface="+mn-lt"/>
          <a:ea typeface="+mn-ea"/>
          <a:cs typeface="+mn-cs"/>
          <a:sym typeface="Times" charset="0"/>
        </a:defRPr>
      </a:lvl1pPr>
      <a:lvl2pPr marL="819150" indent="-317500" algn="l" rtl="0" eaLnBrk="0" fontAlgn="base" hangingPunct="0">
        <a:spcBef>
          <a:spcPts val="800"/>
        </a:spcBef>
        <a:spcAft>
          <a:spcPct val="0"/>
        </a:spcAft>
        <a:buSzPct val="100000"/>
        <a:buFont typeface="Times" charset="0"/>
        <a:buChar char="–"/>
        <a:defRPr sz="3000">
          <a:solidFill>
            <a:schemeClr val="tx1"/>
          </a:solidFill>
          <a:latin typeface="+mn-lt"/>
          <a:ea typeface="+mn-ea"/>
          <a:cs typeface="+mn-cs"/>
          <a:sym typeface="Times" charset="0"/>
        </a:defRPr>
      </a:lvl2pPr>
      <a:lvl3pPr marL="1263650" indent="-254000" algn="l" rtl="0" eaLnBrk="0" fontAlgn="base" hangingPunct="0">
        <a:spcBef>
          <a:spcPts val="600"/>
        </a:spcBef>
        <a:spcAft>
          <a:spcPct val="0"/>
        </a:spcAft>
        <a:buSzPct val="100000"/>
        <a:buFont typeface="Times" charset="0"/>
        <a:buChar char="•"/>
        <a:defRPr sz="2600">
          <a:solidFill>
            <a:schemeClr val="tx1"/>
          </a:solidFill>
          <a:latin typeface="+mn-lt"/>
          <a:ea typeface="+mn-ea"/>
          <a:cs typeface="+mn-cs"/>
          <a:sym typeface="Times" charset="0"/>
        </a:defRPr>
      </a:lvl3pPr>
      <a:lvl4pPr marL="1771650" indent="-2540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4pPr>
      <a:lvl5pPr marL="2279650" indent="-2540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5pPr>
      <a:lvl6pPr marL="2736850" indent="-2540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6pPr>
      <a:lvl7pPr marL="3194050" indent="-2540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7pPr>
      <a:lvl8pPr marL="3651250" indent="-2540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8pPr>
      <a:lvl9pPr marL="4108450" indent="-2540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bwMode="auto">
          <a:xfrm>
            <a:off x="990600" y="609600"/>
            <a:ext cx="8178800" cy="138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Didot" charset="0"/>
              </a:rPr>
              <a:t>Click to edit Master title style</a:t>
            </a:r>
          </a:p>
        </p:txBody>
      </p:sp>
      <p:sp>
        <p:nvSpPr>
          <p:cNvPr id="57346" name="Rectangle 2"/>
          <p:cNvSpPr>
            <a:spLocks noGrp="1" noChangeArrowheads="1"/>
          </p:cNvSpPr>
          <p:nvPr>
            <p:ph type="body" idx="1"/>
          </p:nvPr>
        </p:nvSpPr>
        <p:spPr bwMode="auto">
          <a:xfrm>
            <a:off x="990600" y="2082800"/>
            <a:ext cx="81788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Didot" charset="0"/>
              </a:rPr>
              <a:t>Click to edit Master text styles</a:t>
            </a:r>
          </a:p>
          <a:p>
            <a:pPr lvl="1"/>
            <a:r>
              <a:rPr lang="en-US">
                <a:sym typeface="Didot" charset="0"/>
              </a:rPr>
              <a:t>Second level</a:t>
            </a:r>
          </a:p>
          <a:p>
            <a:pPr lvl="2"/>
            <a:r>
              <a:rPr lang="en-US">
                <a:sym typeface="Didot" charset="0"/>
              </a:rPr>
              <a:t>Third level</a:t>
            </a:r>
          </a:p>
          <a:p>
            <a:pPr lvl="3"/>
            <a:r>
              <a:rPr lang="en-US">
                <a:sym typeface="Didot" charset="0"/>
              </a:rPr>
              <a:t>Fourth level</a:t>
            </a:r>
          </a:p>
          <a:p>
            <a:pPr lvl="4"/>
            <a:r>
              <a:rPr lang="en-US">
                <a:sym typeface="Didot" charset="0"/>
              </a:rPr>
              <a:t>Fifth level</a:t>
            </a:r>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xmlns:p14="http://schemas.microsoft.com/office/powerpoint/2010/main"/>
  <p:txStyles>
    <p:titleStyle>
      <a:lvl1pPr algn="ctr" rtl="0" eaLnBrk="0" fontAlgn="base" hangingPunct="0">
        <a:spcBef>
          <a:spcPct val="0"/>
        </a:spcBef>
        <a:spcAft>
          <a:spcPct val="0"/>
        </a:spcAft>
        <a:defRPr sz="6000">
          <a:solidFill>
            <a:srgbClr val="3F3F3F"/>
          </a:solidFill>
          <a:latin typeface="+mj-lt"/>
          <a:ea typeface="+mj-ea"/>
          <a:cs typeface="+mj-cs"/>
          <a:sym typeface="Didot" charset="0"/>
        </a:defRPr>
      </a:lvl1pPr>
      <a:lvl2pPr algn="ctr" rtl="0" eaLnBrk="0" fontAlgn="base" hangingPunct="0">
        <a:spcBef>
          <a:spcPct val="0"/>
        </a:spcBef>
        <a:spcAft>
          <a:spcPct val="0"/>
        </a:spcAft>
        <a:defRPr sz="6000">
          <a:solidFill>
            <a:srgbClr val="3F3F3F"/>
          </a:solidFill>
          <a:latin typeface="Didot" charset="0"/>
          <a:ea typeface="Songti SC Regular" charset="0"/>
          <a:cs typeface="Songti SC Regular" charset="0"/>
          <a:sym typeface="Didot" charset="0"/>
        </a:defRPr>
      </a:lvl2pPr>
      <a:lvl3pPr algn="ctr" rtl="0" eaLnBrk="0" fontAlgn="base" hangingPunct="0">
        <a:spcBef>
          <a:spcPct val="0"/>
        </a:spcBef>
        <a:spcAft>
          <a:spcPct val="0"/>
        </a:spcAft>
        <a:defRPr sz="6000">
          <a:solidFill>
            <a:srgbClr val="3F3F3F"/>
          </a:solidFill>
          <a:latin typeface="Didot" charset="0"/>
          <a:ea typeface="Songti SC Regular" charset="0"/>
          <a:cs typeface="Songti SC Regular" charset="0"/>
          <a:sym typeface="Didot" charset="0"/>
        </a:defRPr>
      </a:lvl3pPr>
      <a:lvl4pPr algn="ctr" rtl="0" eaLnBrk="0" fontAlgn="base" hangingPunct="0">
        <a:spcBef>
          <a:spcPct val="0"/>
        </a:spcBef>
        <a:spcAft>
          <a:spcPct val="0"/>
        </a:spcAft>
        <a:defRPr sz="6000">
          <a:solidFill>
            <a:srgbClr val="3F3F3F"/>
          </a:solidFill>
          <a:latin typeface="Didot" charset="0"/>
          <a:ea typeface="Songti SC Regular" charset="0"/>
          <a:cs typeface="Songti SC Regular" charset="0"/>
          <a:sym typeface="Didot" charset="0"/>
        </a:defRPr>
      </a:lvl4pPr>
      <a:lvl5pPr algn="ctr" rtl="0" eaLnBrk="0" fontAlgn="base" hangingPunct="0">
        <a:spcBef>
          <a:spcPct val="0"/>
        </a:spcBef>
        <a:spcAft>
          <a:spcPct val="0"/>
        </a:spcAft>
        <a:defRPr sz="6000">
          <a:solidFill>
            <a:srgbClr val="3F3F3F"/>
          </a:solidFill>
          <a:latin typeface="Didot" charset="0"/>
          <a:ea typeface="Songti SC Regular" charset="0"/>
          <a:cs typeface="Songti SC Regular" charset="0"/>
          <a:sym typeface="Didot" charset="0"/>
        </a:defRPr>
      </a:lvl5pPr>
      <a:lvl6pPr marL="457200" algn="ctr" rtl="0" fontAlgn="base">
        <a:spcBef>
          <a:spcPct val="0"/>
        </a:spcBef>
        <a:spcAft>
          <a:spcPct val="0"/>
        </a:spcAft>
        <a:defRPr sz="6000">
          <a:solidFill>
            <a:srgbClr val="3F3F3F"/>
          </a:solidFill>
          <a:latin typeface="Didot" charset="0"/>
          <a:ea typeface="Songti SC Regular" charset="0"/>
          <a:cs typeface="Songti SC Regular" charset="0"/>
          <a:sym typeface="Didot" charset="0"/>
        </a:defRPr>
      </a:lvl6pPr>
      <a:lvl7pPr marL="914400" algn="ctr" rtl="0" fontAlgn="base">
        <a:spcBef>
          <a:spcPct val="0"/>
        </a:spcBef>
        <a:spcAft>
          <a:spcPct val="0"/>
        </a:spcAft>
        <a:defRPr sz="6000">
          <a:solidFill>
            <a:srgbClr val="3F3F3F"/>
          </a:solidFill>
          <a:latin typeface="Didot" charset="0"/>
          <a:ea typeface="Songti SC Regular" charset="0"/>
          <a:cs typeface="Songti SC Regular" charset="0"/>
          <a:sym typeface="Didot" charset="0"/>
        </a:defRPr>
      </a:lvl7pPr>
      <a:lvl8pPr marL="1371600" algn="ctr" rtl="0" fontAlgn="base">
        <a:spcBef>
          <a:spcPct val="0"/>
        </a:spcBef>
        <a:spcAft>
          <a:spcPct val="0"/>
        </a:spcAft>
        <a:defRPr sz="6000">
          <a:solidFill>
            <a:srgbClr val="3F3F3F"/>
          </a:solidFill>
          <a:latin typeface="Didot" charset="0"/>
          <a:ea typeface="Songti SC Regular" charset="0"/>
          <a:cs typeface="Songti SC Regular" charset="0"/>
          <a:sym typeface="Didot" charset="0"/>
        </a:defRPr>
      </a:lvl8pPr>
      <a:lvl9pPr marL="1828800" algn="ctr" rtl="0" fontAlgn="base">
        <a:spcBef>
          <a:spcPct val="0"/>
        </a:spcBef>
        <a:spcAft>
          <a:spcPct val="0"/>
        </a:spcAft>
        <a:defRPr sz="6000">
          <a:solidFill>
            <a:srgbClr val="3F3F3F"/>
          </a:solidFill>
          <a:latin typeface="Didot" charset="0"/>
          <a:ea typeface="Songti SC Regular" charset="0"/>
          <a:cs typeface="Songti SC Regular" charset="0"/>
          <a:sym typeface="Didot" charset="0"/>
        </a:defRPr>
      </a:lvl9pPr>
    </p:titleStyle>
    <p:bodyStyle>
      <a:lvl1pPr marL="685800" indent="-482600" algn="l" rtl="0" eaLnBrk="0" fontAlgn="base" hangingPunct="0">
        <a:spcBef>
          <a:spcPts val="1300"/>
        </a:spcBef>
        <a:spcAft>
          <a:spcPct val="0"/>
        </a:spcAft>
        <a:buSzPct val="38000"/>
        <a:buChar char="•"/>
        <a:defRPr sz="2800">
          <a:solidFill>
            <a:schemeClr val="tx1"/>
          </a:solidFill>
          <a:latin typeface="+mn-lt"/>
          <a:ea typeface="+mn-ea"/>
          <a:cs typeface="+mn-cs"/>
          <a:sym typeface="Didot" charset="0"/>
        </a:defRPr>
      </a:lvl1pPr>
      <a:lvl2pPr marL="1028700" indent="-482600" algn="l" rtl="0" eaLnBrk="0" fontAlgn="base" hangingPunct="0">
        <a:spcBef>
          <a:spcPts val="1300"/>
        </a:spcBef>
        <a:spcAft>
          <a:spcPct val="0"/>
        </a:spcAft>
        <a:buSzPct val="38000"/>
        <a:buChar char="•"/>
        <a:defRPr sz="2800">
          <a:solidFill>
            <a:schemeClr val="tx1"/>
          </a:solidFill>
          <a:latin typeface="+mn-lt"/>
          <a:ea typeface="+mn-ea"/>
          <a:cs typeface="+mn-cs"/>
          <a:sym typeface="Didot" charset="0"/>
        </a:defRPr>
      </a:lvl2pPr>
      <a:lvl3pPr marL="1371600" indent="-482600" algn="l" rtl="0" eaLnBrk="0" fontAlgn="base" hangingPunct="0">
        <a:spcBef>
          <a:spcPts val="1300"/>
        </a:spcBef>
        <a:spcAft>
          <a:spcPct val="0"/>
        </a:spcAft>
        <a:buSzPct val="38000"/>
        <a:buChar char="•"/>
        <a:defRPr sz="2800">
          <a:solidFill>
            <a:schemeClr val="tx1"/>
          </a:solidFill>
          <a:latin typeface="+mn-lt"/>
          <a:ea typeface="+mn-ea"/>
          <a:cs typeface="+mn-cs"/>
          <a:sym typeface="Didot" charset="0"/>
        </a:defRPr>
      </a:lvl3pPr>
      <a:lvl4pPr marL="1727200" indent="-482600" algn="l" rtl="0" eaLnBrk="0" fontAlgn="base" hangingPunct="0">
        <a:spcBef>
          <a:spcPts val="1300"/>
        </a:spcBef>
        <a:spcAft>
          <a:spcPct val="0"/>
        </a:spcAft>
        <a:buSzPct val="38000"/>
        <a:buChar char="•"/>
        <a:defRPr sz="2800">
          <a:solidFill>
            <a:schemeClr val="tx1"/>
          </a:solidFill>
          <a:latin typeface="+mn-lt"/>
          <a:ea typeface="+mn-ea"/>
          <a:cs typeface="+mn-cs"/>
          <a:sym typeface="Didot" charset="0"/>
        </a:defRPr>
      </a:lvl4pPr>
      <a:lvl5pPr marL="2070100" indent="-482600" algn="l" rtl="0" eaLnBrk="0" fontAlgn="base" hangingPunct="0">
        <a:spcBef>
          <a:spcPts val="1300"/>
        </a:spcBef>
        <a:spcAft>
          <a:spcPct val="0"/>
        </a:spcAft>
        <a:buSzPct val="38000"/>
        <a:buChar char="•"/>
        <a:defRPr sz="2800">
          <a:solidFill>
            <a:schemeClr val="tx1"/>
          </a:solidFill>
          <a:latin typeface="+mn-lt"/>
          <a:ea typeface="+mn-ea"/>
          <a:cs typeface="+mn-cs"/>
          <a:sym typeface="Didot" charset="0"/>
        </a:defRPr>
      </a:lvl5pPr>
      <a:lvl6pPr marL="2527300" indent="-482600" algn="l" rtl="0" fontAlgn="base">
        <a:spcBef>
          <a:spcPts val="1300"/>
        </a:spcBef>
        <a:spcAft>
          <a:spcPct val="0"/>
        </a:spcAft>
        <a:buSzPct val="38000"/>
        <a:buChar char="•"/>
        <a:defRPr sz="2800">
          <a:solidFill>
            <a:schemeClr val="tx1"/>
          </a:solidFill>
          <a:latin typeface="+mn-lt"/>
          <a:ea typeface="+mn-ea"/>
          <a:cs typeface="+mn-cs"/>
          <a:sym typeface="Didot" charset="0"/>
        </a:defRPr>
      </a:lvl6pPr>
      <a:lvl7pPr marL="2984500" indent="-482600" algn="l" rtl="0" fontAlgn="base">
        <a:spcBef>
          <a:spcPts val="1300"/>
        </a:spcBef>
        <a:spcAft>
          <a:spcPct val="0"/>
        </a:spcAft>
        <a:buSzPct val="38000"/>
        <a:buChar char="•"/>
        <a:defRPr sz="2800">
          <a:solidFill>
            <a:schemeClr val="tx1"/>
          </a:solidFill>
          <a:latin typeface="+mn-lt"/>
          <a:ea typeface="+mn-ea"/>
          <a:cs typeface="+mn-cs"/>
          <a:sym typeface="Didot" charset="0"/>
        </a:defRPr>
      </a:lvl7pPr>
      <a:lvl8pPr marL="3441700" indent="-482600" algn="l" rtl="0" fontAlgn="base">
        <a:spcBef>
          <a:spcPts val="1300"/>
        </a:spcBef>
        <a:spcAft>
          <a:spcPct val="0"/>
        </a:spcAft>
        <a:buSzPct val="38000"/>
        <a:buChar char="•"/>
        <a:defRPr sz="2800">
          <a:solidFill>
            <a:schemeClr val="tx1"/>
          </a:solidFill>
          <a:latin typeface="+mn-lt"/>
          <a:ea typeface="+mn-ea"/>
          <a:cs typeface="+mn-cs"/>
          <a:sym typeface="Didot" charset="0"/>
        </a:defRPr>
      </a:lvl8pPr>
      <a:lvl9pPr marL="3898900" indent="-482600" algn="l" rtl="0" fontAlgn="base">
        <a:spcBef>
          <a:spcPts val="1300"/>
        </a:spcBef>
        <a:spcAft>
          <a:spcPct val="0"/>
        </a:spcAft>
        <a:buSzPct val="38000"/>
        <a:buChar char="•"/>
        <a:defRPr sz="2800">
          <a:solidFill>
            <a:schemeClr val="tx1"/>
          </a:solidFill>
          <a:latin typeface="+mn-lt"/>
          <a:ea typeface="+mn-ea"/>
          <a:cs typeface="+mn-cs"/>
          <a:sym typeface="Dido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58370"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58371"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B1087889-029D-0E40-A469-E7FBEA47CB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xmlns:p14="http://schemas.microsoft.com/office/powerpoint/2010/main"/>
  <p:hf hdr="0" ftr="0" dt="0"/>
  <p:txStyles>
    <p:titleStyle>
      <a:lvl1pPr marL="39688" indent="-39688" algn="ctr" rtl="0" eaLnBrk="0" fontAlgn="base" hangingPunct="0">
        <a:spcBef>
          <a:spcPct val="0"/>
        </a:spcBef>
        <a:spcAft>
          <a:spcPct val="0"/>
        </a:spcAft>
        <a:defRPr sz="4800">
          <a:solidFill>
            <a:schemeClr val="tx1"/>
          </a:solidFill>
          <a:latin typeface="+mj-lt"/>
          <a:ea typeface="+mj-ea"/>
          <a:cs typeface="+mj-cs"/>
          <a:sym typeface="Times" charset="0"/>
        </a:defRPr>
      </a:lvl1pPr>
      <a:lvl2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968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540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4112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684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382588" indent="-342900" algn="l" rtl="0" eaLnBrk="0" fontAlgn="base" hangingPunct="0">
        <a:spcBef>
          <a:spcPts val="800"/>
        </a:spcBef>
        <a:spcAft>
          <a:spcPct val="0"/>
        </a:spcAft>
        <a:buSzPct val="100000"/>
        <a:buFont typeface="Times" charset="0"/>
        <a:buChar char="•"/>
        <a:defRPr sz="3400">
          <a:solidFill>
            <a:schemeClr val="tx1"/>
          </a:solidFill>
          <a:latin typeface="+mn-lt"/>
          <a:ea typeface="+mn-ea"/>
          <a:cs typeface="+mn-cs"/>
          <a:sym typeface="Times" charset="0"/>
        </a:defRPr>
      </a:lvl1pPr>
      <a:lvl2pPr marL="731838" indent="-285750" algn="l" rtl="0" eaLnBrk="0" fontAlgn="base" hangingPunct="0">
        <a:spcBef>
          <a:spcPts val="800"/>
        </a:spcBef>
        <a:spcAft>
          <a:spcPct val="0"/>
        </a:spcAft>
        <a:buSzPct val="100000"/>
        <a:buFont typeface="Times" charset="0"/>
        <a:buChar char="–"/>
        <a:defRPr sz="3000">
          <a:solidFill>
            <a:schemeClr val="tx1"/>
          </a:solidFill>
          <a:latin typeface="+mn-lt"/>
          <a:ea typeface="+mn-ea"/>
          <a:cs typeface="+mn-cs"/>
          <a:sym typeface="Times" charset="0"/>
        </a:defRPr>
      </a:lvl2pPr>
      <a:lvl3pPr marL="1131888" indent="-228600" algn="l" rtl="0" eaLnBrk="0" fontAlgn="base" hangingPunct="0">
        <a:spcBef>
          <a:spcPts val="600"/>
        </a:spcBef>
        <a:spcAft>
          <a:spcPct val="0"/>
        </a:spcAft>
        <a:buSzPct val="100000"/>
        <a:buFont typeface="Times" charset="0"/>
        <a:buChar char="•"/>
        <a:defRPr sz="2600">
          <a:solidFill>
            <a:schemeClr val="tx1"/>
          </a:solidFill>
          <a:latin typeface="+mn-lt"/>
          <a:ea typeface="+mn-ea"/>
          <a:cs typeface="+mn-cs"/>
          <a:sym typeface="Times" charset="0"/>
        </a:defRPr>
      </a:lvl3pPr>
      <a:lvl4pPr marL="1589088" indent="-2286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4pPr>
      <a:lvl5pPr marL="2046288" indent="-2286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5pPr>
      <a:lvl6pPr marL="25034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6pPr>
      <a:lvl7pPr marL="29606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7pPr>
      <a:lvl8pPr marL="34178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8pPr>
      <a:lvl9pPr marL="38750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bwMode="auto">
          <a:xfrm>
            <a:off x="1104900" y="177800"/>
            <a:ext cx="9093200" cy="219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59394" name="Rectangle 2"/>
          <p:cNvSpPr>
            <a:spLocks noGrp="1" noChangeArrowheads="1"/>
          </p:cNvSpPr>
          <p:nvPr>
            <p:ph type="body" idx="1"/>
          </p:nvPr>
        </p:nvSpPr>
        <p:spPr bwMode="auto">
          <a:xfrm>
            <a:off x="1104900" y="2552700"/>
            <a:ext cx="909320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ransition xmlns:p14="http://schemas.microsoft.com/office/powerpoint/2010/main"/>
  <p:txStyles>
    <p:titleStyle>
      <a:lvl1pPr algn="ctr" rtl="0" eaLnBrk="0" fontAlgn="base" hangingPunct="0">
        <a:spcBef>
          <a:spcPts val="200"/>
        </a:spcBef>
        <a:spcAft>
          <a:spcPct val="0"/>
        </a:spcAft>
        <a:defRPr sz="6000">
          <a:solidFill>
            <a:schemeClr val="tx1"/>
          </a:solidFill>
          <a:latin typeface="+mj-lt"/>
          <a:ea typeface="+mj-ea"/>
          <a:cs typeface="+mj-cs"/>
          <a:sym typeface="Chalkboard" charset="0"/>
        </a:defRPr>
      </a:lvl1pPr>
      <a:lvl2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2pPr>
      <a:lvl3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3pPr>
      <a:lvl4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4pPr>
      <a:lvl5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5pPr>
      <a:lvl6pPr marL="4572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6pPr>
      <a:lvl7pPr marL="9144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7pPr>
      <a:lvl8pPr marL="13716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8pPr>
      <a:lvl9pPr marL="18288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9pPr>
    </p:titleStyle>
    <p:bodyStyle>
      <a:lvl1pPr marL="561975" indent="-333375"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1pPr>
      <a:lvl2pPr marL="1057275" indent="-333375"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2pPr>
      <a:lvl3pPr marL="1552575" indent="-333375"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3pPr>
      <a:lvl4pPr marL="2047875" indent="-333375"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4pPr>
      <a:lvl5pPr marL="2543175" indent="-333375"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5pPr>
      <a:lvl6pPr marL="3000375" indent="-333375" algn="l" rtl="0" fontAlgn="base">
        <a:spcBef>
          <a:spcPts val="2900"/>
        </a:spcBef>
        <a:spcAft>
          <a:spcPct val="0"/>
        </a:spcAft>
        <a:buSzPct val="66000"/>
        <a:buChar char="•"/>
        <a:defRPr sz="2600">
          <a:solidFill>
            <a:schemeClr val="tx1"/>
          </a:solidFill>
          <a:latin typeface="+mn-lt"/>
          <a:ea typeface="+mn-ea"/>
          <a:cs typeface="+mn-cs"/>
          <a:sym typeface="Chalkboard" charset="0"/>
        </a:defRPr>
      </a:lvl6pPr>
      <a:lvl7pPr marL="3457575" indent="-333375" algn="l" rtl="0" fontAlgn="base">
        <a:spcBef>
          <a:spcPts val="2900"/>
        </a:spcBef>
        <a:spcAft>
          <a:spcPct val="0"/>
        </a:spcAft>
        <a:buSzPct val="66000"/>
        <a:buChar char="•"/>
        <a:defRPr sz="2600">
          <a:solidFill>
            <a:schemeClr val="tx1"/>
          </a:solidFill>
          <a:latin typeface="+mn-lt"/>
          <a:ea typeface="+mn-ea"/>
          <a:cs typeface="+mn-cs"/>
          <a:sym typeface="Chalkboard" charset="0"/>
        </a:defRPr>
      </a:lvl7pPr>
      <a:lvl8pPr marL="3914775" indent="-333375" algn="l" rtl="0" fontAlgn="base">
        <a:spcBef>
          <a:spcPts val="2900"/>
        </a:spcBef>
        <a:spcAft>
          <a:spcPct val="0"/>
        </a:spcAft>
        <a:buSzPct val="66000"/>
        <a:buChar char="•"/>
        <a:defRPr sz="2600">
          <a:solidFill>
            <a:schemeClr val="tx1"/>
          </a:solidFill>
          <a:latin typeface="+mn-lt"/>
          <a:ea typeface="+mn-ea"/>
          <a:cs typeface="+mn-cs"/>
          <a:sym typeface="Chalkboard" charset="0"/>
        </a:defRPr>
      </a:lvl8pPr>
      <a:lvl9pPr marL="4371975" indent="-333375" algn="l" rtl="0" fontAlgn="base">
        <a:spcBef>
          <a:spcPts val="2900"/>
        </a:spcBef>
        <a:spcAft>
          <a:spcPct val="0"/>
        </a:spcAft>
        <a:buSzPct val="66000"/>
        <a:buChar char="•"/>
        <a:defRPr sz="26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bwMode="auto">
          <a:xfrm>
            <a:off x="1104900" y="177800"/>
            <a:ext cx="9093200" cy="219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60418" name="Rectangle 2"/>
          <p:cNvSpPr>
            <a:spLocks noGrp="1" noChangeArrowheads="1"/>
          </p:cNvSpPr>
          <p:nvPr>
            <p:ph type="body" idx="1"/>
          </p:nvPr>
        </p:nvSpPr>
        <p:spPr bwMode="auto">
          <a:xfrm>
            <a:off x="1104900" y="2552700"/>
            <a:ext cx="909320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ransition xmlns:p14="http://schemas.microsoft.com/office/powerpoint/2010/main"/>
  <p:txStyles>
    <p:titleStyle>
      <a:lvl1pPr algn="ctr" rtl="0" eaLnBrk="0" fontAlgn="base" hangingPunct="0">
        <a:spcBef>
          <a:spcPts val="200"/>
        </a:spcBef>
        <a:spcAft>
          <a:spcPct val="0"/>
        </a:spcAft>
        <a:defRPr sz="6200">
          <a:solidFill>
            <a:schemeClr val="tx1"/>
          </a:solidFill>
          <a:latin typeface="+mj-lt"/>
          <a:ea typeface="+mj-ea"/>
          <a:cs typeface="+mj-cs"/>
          <a:sym typeface="Chalkboard" charset="0"/>
        </a:defRPr>
      </a:lvl1pPr>
      <a:lvl2pPr algn="ctr" rtl="0" eaLnBrk="0" fontAlgn="base" hangingPunct="0">
        <a:spcBef>
          <a:spcPts val="200"/>
        </a:spcBef>
        <a:spcAft>
          <a:spcPct val="0"/>
        </a:spcAft>
        <a:defRPr sz="6200">
          <a:solidFill>
            <a:schemeClr val="tx1"/>
          </a:solidFill>
          <a:latin typeface="Chalkboard" charset="0"/>
          <a:ea typeface="Kaiti SC Regular" charset="0"/>
          <a:cs typeface="Kaiti SC Regular" charset="0"/>
          <a:sym typeface="Chalkboard" charset="0"/>
        </a:defRPr>
      </a:lvl2pPr>
      <a:lvl3pPr algn="ctr" rtl="0" eaLnBrk="0" fontAlgn="base" hangingPunct="0">
        <a:spcBef>
          <a:spcPts val="200"/>
        </a:spcBef>
        <a:spcAft>
          <a:spcPct val="0"/>
        </a:spcAft>
        <a:defRPr sz="6200">
          <a:solidFill>
            <a:schemeClr val="tx1"/>
          </a:solidFill>
          <a:latin typeface="Chalkboard" charset="0"/>
          <a:ea typeface="Kaiti SC Regular" charset="0"/>
          <a:cs typeface="Kaiti SC Regular" charset="0"/>
          <a:sym typeface="Chalkboard" charset="0"/>
        </a:defRPr>
      </a:lvl3pPr>
      <a:lvl4pPr algn="ctr" rtl="0" eaLnBrk="0" fontAlgn="base" hangingPunct="0">
        <a:spcBef>
          <a:spcPts val="200"/>
        </a:spcBef>
        <a:spcAft>
          <a:spcPct val="0"/>
        </a:spcAft>
        <a:defRPr sz="6200">
          <a:solidFill>
            <a:schemeClr val="tx1"/>
          </a:solidFill>
          <a:latin typeface="Chalkboard" charset="0"/>
          <a:ea typeface="Kaiti SC Regular" charset="0"/>
          <a:cs typeface="Kaiti SC Regular" charset="0"/>
          <a:sym typeface="Chalkboard" charset="0"/>
        </a:defRPr>
      </a:lvl4pPr>
      <a:lvl5pPr algn="ctr" rtl="0" eaLnBrk="0" fontAlgn="base" hangingPunct="0">
        <a:spcBef>
          <a:spcPts val="200"/>
        </a:spcBef>
        <a:spcAft>
          <a:spcPct val="0"/>
        </a:spcAft>
        <a:defRPr sz="6200">
          <a:solidFill>
            <a:schemeClr val="tx1"/>
          </a:solidFill>
          <a:latin typeface="Chalkboard" charset="0"/>
          <a:ea typeface="Kaiti SC Regular" charset="0"/>
          <a:cs typeface="Kaiti SC Regular" charset="0"/>
          <a:sym typeface="Chalkboard" charset="0"/>
        </a:defRPr>
      </a:lvl5pPr>
      <a:lvl6pPr marL="457200" algn="ctr" rtl="0" fontAlgn="base">
        <a:spcBef>
          <a:spcPts val="200"/>
        </a:spcBef>
        <a:spcAft>
          <a:spcPct val="0"/>
        </a:spcAft>
        <a:defRPr sz="6200">
          <a:solidFill>
            <a:schemeClr val="tx1"/>
          </a:solidFill>
          <a:latin typeface="Chalkboard" charset="0"/>
          <a:ea typeface="Kaiti SC Regular" charset="0"/>
          <a:cs typeface="Kaiti SC Regular" charset="0"/>
          <a:sym typeface="Chalkboard" charset="0"/>
        </a:defRPr>
      </a:lvl6pPr>
      <a:lvl7pPr marL="914400" algn="ctr" rtl="0" fontAlgn="base">
        <a:spcBef>
          <a:spcPts val="200"/>
        </a:spcBef>
        <a:spcAft>
          <a:spcPct val="0"/>
        </a:spcAft>
        <a:defRPr sz="6200">
          <a:solidFill>
            <a:schemeClr val="tx1"/>
          </a:solidFill>
          <a:latin typeface="Chalkboard" charset="0"/>
          <a:ea typeface="Kaiti SC Regular" charset="0"/>
          <a:cs typeface="Kaiti SC Regular" charset="0"/>
          <a:sym typeface="Chalkboard" charset="0"/>
        </a:defRPr>
      </a:lvl7pPr>
      <a:lvl8pPr marL="1371600" algn="ctr" rtl="0" fontAlgn="base">
        <a:spcBef>
          <a:spcPts val="200"/>
        </a:spcBef>
        <a:spcAft>
          <a:spcPct val="0"/>
        </a:spcAft>
        <a:defRPr sz="6200">
          <a:solidFill>
            <a:schemeClr val="tx1"/>
          </a:solidFill>
          <a:latin typeface="Chalkboard" charset="0"/>
          <a:ea typeface="Kaiti SC Regular" charset="0"/>
          <a:cs typeface="Kaiti SC Regular" charset="0"/>
          <a:sym typeface="Chalkboard" charset="0"/>
        </a:defRPr>
      </a:lvl8pPr>
      <a:lvl9pPr marL="1828800" algn="ctr" rtl="0" fontAlgn="base">
        <a:spcBef>
          <a:spcPts val="200"/>
        </a:spcBef>
        <a:spcAft>
          <a:spcPct val="0"/>
        </a:spcAft>
        <a:defRPr sz="6200">
          <a:solidFill>
            <a:schemeClr val="tx1"/>
          </a:solidFill>
          <a:latin typeface="Chalkboard" charset="0"/>
          <a:ea typeface="Kaiti SC Regular" charset="0"/>
          <a:cs typeface="Kaiti SC Regular" charset="0"/>
          <a:sym typeface="Chalkboard" charset="0"/>
        </a:defRPr>
      </a:lvl9pPr>
    </p:titleStyle>
    <p:bodyStyle>
      <a:lvl1pPr marL="592138" indent="-363538" algn="l" rtl="0" eaLnBrk="0" fontAlgn="base" hangingPunct="0">
        <a:spcBef>
          <a:spcPts val="2900"/>
        </a:spcBef>
        <a:spcAft>
          <a:spcPct val="0"/>
        </a:spcAft>
        <a:buSzPct val="66000"/>
        <a:buChar char="•"/>
        <a:defRPr sz="3000">
          <a:solidFill>
            <a:schemeClr val="tx1"/>
          </a:solidFill>
          <a:latin typeface="+mn-lt"/>
          <a:ea typeface="+mn-ea"/>
          <a:cs typeface="+mn-cs"/>
          <a:sym typeface="Chalkboard" charset="0"/>
        </a:defRPr>
      </a:lvl1pPr>
      <a:lvl2pPr marL="1087438" indent="-363538" algn="l" rtl="0" eaLnBrk="0" fontAlgn="base" hangingPunct="0">
        <a:spcBef>
          <a:spcPts val="2900"/>
        </a:spcBef>
        <a:spcAft>
          <a:spcPct val="0"/>
        </a:spcAft>
        <a:buSzPct val="66000"/>
        <a:buChar char="•"/>
        <a:defRPr sz="3000">
          <a:solidFill>
            <a:schemeClr val="tx1"/>
          </a:solidFill>
          <a:latin typeface="+mn-lt"/>
          <a:ea typeface="+mn-ea"/>
          <a:cs typeface="+mn-cs"/>
          <a:sym typeface="Chalkboard" charset="0"/>
        </a:defRPr>
      </a:lvl2pPr>
      <a:lvl3pPr marL="1582738" indent="-363538" algn="l" rtl="0" eaLnBrk="0" fontAlgn="base" hangingPunct="0">
        <a:spcBef>
          <a:spcPts val="2900"/>
        </a:spcBef>
        <a:spcAft>
          <a:spcPct val="0"/>
        </a:spcAft>
        <a:buSzPct val="66000"/>
        <a:buChar char="•"/>
        <a:defRPr sz="3000">
          <a:solidFill>
            <a:schemeClr val="tx1"/>
          </a:solidFill>
          <a:latin typeface="+mn-lt"/>
          <a:ea typeface="+mn-ea"/>
          <a:cs typeface="+mn-cs"/>
          <a:sym typeface="Chalkboard" charset="0"/>
        </a:defRPr>
      </a:lvl3pPr>
      <a:lvl4pPr marL="2078038" indent="-363538" algn="l" rtl="0" eaLnBrk="0" fontAlgn="base" hangingPunct="0">
        <a:spcBef>
          <a:spcPts val="2900"/>
        </a:spcBef>
        <a:spcAft>
          <a:spcPct val="0"/>
        </a:spcAft>
        <a:buSzPct val="66000"/>
        <a:buChar char="•"/>
        <a:defRPr sz="3000">
          <a:solidFill>
            <a:schemeClr val="tx1"/>
          </a:solidFill>
          <a:latin typeface="+mn-lt"/>
          <a:ea typeface="+mn-ea"/>
          <a:cs typeface="+mn-cs"/>
          <a:sym typeface="Chalkboard" charset="0"/>
        </a:defRPr>
      </a:lvl4pPr>
      <a:lvl5pPr marL="2573338" indent="-363538" algn="l" rtl="0" eaLnBrk="0" fontAlgn="base" hangingPunct="0">
        <a:spcBef>
          <a:spcPts val="2900"/>
        </a:spcBef>
        <a:spcAft>
          <a:spcPct val="0"/>
        </a:spcAft>
        <a:buSzPct val="66000"/>
        <a:buChar char="•"/>
        <a:defRPr sz="3000">
          <a:solidFill>
            <a:schemeClr val="tx1"/>
          </a:solidFill>
          <a:latin typeface="+mn-lt"/>
          <a:ea typeface="+mn-ea"/>
          <a:cs typeface="+mn-cs"/>
          <a:sym typeface="Chalkboard" charset="0"/>
        </a:defRPr>
      </a:lvl5pPr>
      <a:lvl6pPr marL="3030538" indent="-363538" algn="l" rtl="0" fontAlgn="base">
        <a:spcBef>
          <a:spcPts val="2900"/>
        </a:spcBef>
        <a:spcAft>
          <a:spcPct val="0"/>
        </a:spcAft>
        <a:buSzPct val="66000"/>
        <a:buChar char="•"/>
        <a:defRPr sz="3000">
          <a:solidFill>
            <a:schemeClr val="tx1"/>
          </a:solidFill>
          <a:latin typeface="+mn-lt"/>
          <a:ea typeface="+mn-ea"/>
          <a:cs typeface="+mn-cs"/>
          <a:sym typeface="Chalkboard" charset="0"/>
        </a:defRPr>
      </a:lvl6pPr>
      <a:lvl7pPr marL="3487738" indent="-363538" algn="l" rtl="0" fontAlgn="base">
        <a:spcBef>
          <a:spcPts val="2900"/>
        </a:spcBef>
        <a:spcAft>
          <a:spcPct val="0"/>
        </a:spcAft>
        <a:buSzPct val="66000"/>
        <a:buChar char="•"/>
        <a:defRPr sz="3000">
          <a:solidFill>
            <a:schemeClr val="tx1"/>
          </a:solidFill>
          <a:latin typeface="+mn-lt"/>
          <a:ea typeface="+mn-ea"/>
          <a:cs typeface="+mn-cs"/>
          <a:sym typeface="Chalkboard" charset="0"/>
        </a:defRPr>
      </a:lvl7pPr>
      <a:lvl8pPr marL="3944938" indent="-363538" algn="l" rtl="0" fontAlgn="base">
        <a:spcBef>
          <a:spcPts val="2900"/>
        </a:spcBef>
        <a:spcAft>
          <a:spcPct val="0"/>
        </a:spcAft>
        <a:buSzPct val="66000"/>
        <a:buChar char="•"/>
        <a:defRPr sz="3000">
          <a:solidFill>
            <a:schemeClr val="tx1"/>
          </a:solidFill>
          <a:latin typeface="+mn-lt"/>
          <a:ea typeface="+mn-ea"/>
          <a:cs typeface="+mn-cs"/>
          <a:sym typeface="Chalkboard" charset="0"/>
        </a:defRPr>
      </a:lvl8pPr>
      <a:lvl9pPr marL="4402138" indent="-363538" algn="l" rtl="0" fontAlgn="base">
        <a:spcBef>
          <a:spcPts val="2900"/>
        </a:spcBef>
        <a:spcAft>
          <a:spcPct val="0"/>
        </a:spcAft>
        <a:buSzPct val="66000"/>
        <a:buChar char="•"/>
        <a:defRPr sz="30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104900" y="177800"/>
            <a:ext cx="9093200" cy="219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6146" name="Rectangle 2"/>
          <p:cNvSpPr>
            <a:spLocks noGrp="1" noChangeArrowheads="1"/>
          </p:cNvSpPr>
          <p:nvPr>
            <p:ph type="body" idx="1"/>
          </p:nvPr>
        </p:nvSpPr>
        <p:spPr bwMode="auto">
          <a:xfrm>
            <a:off x="1104900" y="2552700"/>
            <a:ext cx="909320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xmlns:p14="http://schemas.microsoft.com/office/powerpoint/2010/main"/>
  <p:txStyles>
    <p:titleStyle>
      <a:lvl1pPr algn="ctr" rtl="0" eaLnBrk="0" fontAlgn="base" hangingPunct="0">
        <a:spcBef>
          <a:spcPts val="200"/>
        </a:spcBef>
        <a:spcAft>
          <a:spcPct val="0"/>
        </a:spcAft>
        <a:defRPr sz="6000">
          <a:solidFill>
            <a:schemeClr val="tx1"/>
          </a:solidFill>
          <a:latin typeface="+mj-lt"/>
          <a:ea typeface="+mj-ea"/>
          <a:cs typeface="+mj-cs"/>
          <a:sym typeface="Chalkboard" charset="0"/>
        </a:defRPr>
      </a:lvl1pPr>
      <a:lvl2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2pPr>
      <a:lvl3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3pPr>
      <a:lvl4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4pPr>
      <a:lvl5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5pPr>
      <a:lvl6pPr marL="4572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6pPr>
      <a:lvl7pPr marL="9144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7pPr>
      <a:lvl8pPr marL="13716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8pPr>
      <a:lvl9pPr marL="18288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9pPr>
    </p:titleStyle>
    <p:bodyStyle>
      <a:lvl1pPr marL="5095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1pPr>
      <a:lvl2pPr marL="9540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2pPr>
      <a:lvl3pPr marL="13985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3pPr>
      <a:lvl4pPr marL="18430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4pPr>
      <a:lvl5pPr marL="2287588" indent="-306388" algn="l" rtl="0" eaLnBrk="0" fontAlgn="base" hangingPunct="0">
        <a:spcBef>
          <a:spcPts val="2900"/>
        </a:spcBef>
        <a:spcAft>
          <a:spcPct val="0"/>
        </a:spcAft>
        <a:buSzPct val="66000"/>
        <a:buChar char="•"/>
        <a:defRPr sz="2600">
          <a:solidFill>
            <a:schemeClr val="tx1"/>
          </a:solidFill>
          <a:latin typeface="+mn-lt"/>
          <a:ea typeface="+mn-ea"/>
          <a:cs typeface="+mn-cs"/>
          <a:sym typeface="Chalkboard" charset="0"/>
        </a:defRPr>
      </a:lvl5pPr>
      <a:lvl6pPr marL="2744788" indent="-306388" algn="l" rtl="0" fontAlgn="base">
        <a:spcBef>
          <a:spcPts val="2900"/>
        </a:spcBef>
        <a:spcAft>
          <a:spcPct val="0"/>
        </a:spcAft>
        <a:buSzPct val="66000"/>
        <a:buChar char="•"/>
        <a:defRPr sz="2600">
          <a:solidFill>
            <a:schemeClr val="tx1"/>
          </a:solidFill>
          <a:latin typeface="+mn-lt"/>
          <a:ea typeface="+mn-ea"/>
          <a:cs typeface="+mn-cs"/>
          <a:sym typeface="Chalkboard" charset="0"/>
        </a:defRPr>
      </a:lvl6pPr>
      <a:lvl7pPr marL="3201988" indent="-306388" algn="l" rtl="0" fontAlgn="base">
        <a:spcBef>
          <a:spcPts val="2900"/>
        </a:spcBef>
        <a:spcAft>
          <a:spcPct val="0"/>
        </a:spcAft>
        <a:buSzPct val="66000"/>
        <a:buChar char="•"/>
        <a:defRPr sz="2600">
          <a:solidFill>
            <a:schemeClr val="tx1"/>
          </a:solidFill>
          <a:latin typeface="+mn-lt"/>
          <a:ea typeface="+mn-ea"/>
          <a:cs typeface="+mn-cs"/>
          <a:sym typeface="Chalkboard" charset="0"/>
        </a:defRPr>
      </a:lvl7pPr>
      <a:lvl8pPr marL="3659188" indent="-306388" algn="l" rtl="0" fontAlgn="base">
        <a:spcBef>
          <a:spcPts val="2900"/>
        </a:spcBef>
        <a:spcAft>
          <a:spcPct val="0"/>
        </a:spcAft>
        <a:buSzPct val="66000"/>
        <a:buChar char="•"/>
        <a:defRPr sz="2600">
          <a:solidFill>
            <a:schemeClr val="tx1"/>
          </a:solidFill>
          <a:latin typeface="+mn-lt"/>
          <a:ea typeface="+mn-ea"/>
          <a:cs typeface="+mn-cs"/>
          <a:sym typeface="Chalkboard" charset="0"/>
        </a:defRPr>
      </a:lvl8pPr>
      <a:lvl9pPr marL="4116388" indent="-306388" algn="l" rtl="0" fontAlgn="base">
        <a:spcBef>
          <a:spcPts val="2900"/>
        </a:spcBef>
        <a:spcAft>
          <a:spcPct val="0"/>
        </a:spcAft>
        <a:buSzPct val="66000"/>
        <a:buChar char="•"/>
        <a:defRPr sz="26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000065"/>
        </a:solidFill>
        <a:effectLst/>
      </p:bgPr>
    </p:bg>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61442"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61443"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B38D1B53-90C2-324D-80C3-4B830FE2B5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ransition xmlns:p14="http://schemas.microsoft.com/office/powerpoint/2010/main"/>
  <p:hf hdr="0" ftr="0" dt="0"/>
  <p:txStyles>
    <p:titleStyle>
      <a:lvl1pPr marL="39688" indent="-39688" algn="ctr" rtl="0" eaLnBrk="0" fontAlgn="base" hangingPunct="0">
        <a:spcBef>
          <a:spcPct val="0"/>
        </a:spcBef>
        <a:spcAft>
          <a:spcPct val="0"/>
        </a:spcAft>
        <a:defRPr sz="4800">
          <a:solidFill>
            <a:schemeClr val="tx1"/>
          </a:solidFill>
          <a:latin typeface="+mj-lt"/>
          <a:ea typeface="+mj-ea"/>
          <a:cs typeface="+mj-cs"/>
          <a:sym typeface="Times" charset="0"/>
        </a:defRPr>
      </a:lvl1pPr>
      <a:lvl2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968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540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4112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684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382588" indent="-342900" algn="l" rtl="0" eaLnBrk="0" fontAlgn="base" hangingPunct="0">
        <a:spcBef>
          <a:spcPts val="800"/>
        </a:spcBef>
        <a:spcAft>
          <a:spcPct val="0"/>
        </a:spcAft>
        <a:buSzPct val="100000"/>
        <a:buFont typeface="Times" charset="0"/>
        <a:buChar char="•"/>
        <a:defRPr sz="3400">
          <a:solidFill>
            <a:schemeClr val="tx1"/>
          </a:solidFill>
          <a:latin typeface="+mn-lt"/>
          <a:ea typeface="+mn-ea"/>
          <a:cs typeface="+mn-cs"/>
          <a:sym typeface="Times" charset="0"/>
        </a:defRPr>
      </a:lvl1pPr>
      <a:lvl2pPr marL="731838" indent="-285750" algn="l" rtl="0" eaLnBrk="0" fontAlgn="base" hangingPunct="0">
        <a:spcBef>
          <a:spcPts val="800"/>
        </a:spcBef>
        <a:spcAft>
          <a:spcPct val="0"/>
        </a:spcAft>
        <a:buSzPct val="100000"/>
        <a:buFont typeface="Times" charset="0"/>
        <a:buChar char="–"/>
        <a:defRPr sz="3000">
          <a:solidFill>
            <a:schemeClr val="tx1"/>
          </a:solidFill>
          <a:latin typeface="+mn-lt"/>
          <a:ea typeface="+mn-ea"/>
          <a:cs typeface="+mn-cs"/>
          <a:sym typeface="Times" charset="0"/>
        </a:defRPr>
      </a:lvl2pPr>
      <a:lvl3pPr marL="1131888" indent="-228600" algn="l" rtl="0" eaLnBrk="0" fontAlgn="base" hangingPunct="0">
        <a:spcBef>
          <a:spcPts val="600"/>
        </a:spcBef>
        <a:spcAft>
          <a:spcPct val="0"/>
        </a:spcAft>
        <a:buSzPct val="100000"/>
        <a:buFont typeface="Times" charset="0"/>
        <a:buChar char="•"/>
        <a:defRPr sz="2600">
          <a:solidFill>
            <a:schemeClr val="tx1"/>
          </a:solidFill>
          <a:latin typeface="+mn-lt"/>
          <a:ea typeface="+mn-ea"/>
          <a:cs typeface="+mn-cs"/>
          <a:sym typeface="Times" charset="0"/>
        </a:defRPr>
      </a:lvl3pPr>
      <a:lvl4pPr marL="1589088" indent="-2286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4pPr>
      <a:lvl5pPr marL="2046288" indent="-2286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5pPr>
      <a:lvl6pPr marL="25034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6pPr>
      <a:lvl7pPr marL="29606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7pPr>
      <a:lvl8pPr marL="34178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8pPr>
      <a:lvl9pPr marL="38750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000065"/>
        </a:solidFill>
        <a:effectLst/>
      </p:bgPr>
    </p:bg>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5" bIns="0" numCol="1" anchor="ctr" anchorCtr="0" compatLnSpc="1">
            <a:prstTxWarp prst="textNoShape">
              <a:avLst/>
            </a:prstTxWarp>
          </a:bodyPr>
          <a:lstStyle/>
          <a:p>
            <a:pPr lvl="0"/>
            <a:r>
              <a:rPr lang="en-US">
                <a:sym typeface="Times" charset="0"/>
              </a:rPr>
              <a:t>Click to edit Master title style</a:t>
            </a:r>
          </a:p>
        </p:txBody>
      </p:sp>
      <p:sp>
        <p:nvSpPr>
          <p:cNvPr id="62466"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62467"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ACEFA2BA-62BE-AB44-B7D6-E538CF06C4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ransition xmlns:p14="http://schemas.microsoft.com/office/powerpoint/2010/main"/>
  <p:hf hdr="0" ftr="0" dt="0"/>
  <p:txStyles>
    <p:titleStyle>
      <a:lvl1pPr marL="39688" indent="-39688" algn="ctr" rtl="0" eaLnBrk="0" fontAlgn="base" hangingPunct="0">
        <a:spcBef>
          <a:spcPct val="0"/>
        </a:spcBef>
        <a:spcAft>
          <a:spcPct val="0"/>
        </a:spcAft>
        <a:defRPr sz="4800">
          <a:solidFill>
            <a:schemeClr val="tx1"/>
          </a:solidFill>
          <a:latin typeface="+mj-lt"/>
          <a:ea typeface="+mj-ea"/>
          <a:cs typeface="+mj-cs"/>
          <a:sym typeface="Times" charset="0"/>
        </a:defRPr>
      </a:lvl1pPr>
      <a:lvl2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marL="39688" indent="-39688"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968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540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4112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68488" indent="-39688"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382588" indent="-342900" algn="l" rtl="0" eaLnBrk="0" fontAlgn="base" hangingPunct="0">
        <a:spcBef>
          <a:spcPts val="800"/>
        </a:spcBef>
        <a:spcAft>
          <a:spcPct val="0"/>
        </a:spcAft>
        <a:buSzPct val="100000"/>
        <a:buFont typeface="Times" charset="0"/>
        <a:buChar char="•"/>
        <a:defRPr sz="3400">
          <a:solidFill>
            <a:schemeClr val="tx1"/>
          </a:solidFill>
          <a:latin typeface="+mn-lt"/>
          <a:ea typeface="+mn-ea"/>
          <a:cs typeface="+mn-cs"/>
          <a:sym typeface="Times" charset="0"/>
        </a:defRPr>
      </a:lvl1pPr>
      <a:lvl2pPr marL="731838" indent="-285750" algn="l" rtl="0" eaLnBrk="0" fontAlgn="base" hangingPunct="0">
        <a:spcBef>
          <a:spcPts val="800"/>
        </a:spcBef>
        <a:spcAft>
          <a:spcPct val="0"/>
        </a:spcAft>
        <a:buSzPct val="100000"/>
        <a:buFont typeface="Times" charset="0"/>
        <a:buChar char="–"/>
        <a:defRPr sz="3000">
          <a:solidFill>
            <a:schemeClr val="tx1"/>
          </a:solidFill>
          <a:latin typeface="+mn-lt"/>
          <a:ea typeface="+mn-ea"/>
          <a:cs typeface="+mn-cs"/>
          <a:sym typeface="Times" charset="0"/>
        </a:defRPr>
      </a:lvl2pPr>
      <a:lvl3pPr marL="1131888" indent="-228600" algn="l" rtl="0" eaLnBrk="0" fontAlgn="base" hangingPunct="0">
        <a:spcBef>
          <a:spcPts val="600"/>
        </a:spcBef>
        <a:spcAft>
          <a:spcPct val="0"/>
        </a:spcAft>
        <a:buSzPct val="100000"/>
        <a:buFont typeface="Times" charset="0"/>
        <a:buChar char="•"/>
        <a:defRPr sz="2600">
          <a:solidFill>
            <a:schemeClr val="tx1"/>
          </a:solidFill>
          <a:latin typeface="+mn-lt"/>
          <a:ea typeface="+mn-ea"/>
          <a:cs typeface="+mn-cs"/>
          <a:sym typeface="Times" charset="0"/>
        </a:defRPr>
      </a:lvl3pPr>
      <a:lvl4pPr marL="1589088" indent="-2286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4pPr>
      <a:lvl5pPr marL="2046288" indent="-228600" algn="l" rtl="0" eaLnBrk="0" fontAlgn="base" hangingPunct="0">
        <a:spcBef>
          <a:spcPts val="500"/>
        </a:spcBef>
        <a:spcAft>
          <a:spcPct val="0"/>
        </a:spcAft>
        <a:buSzPct val="100000"/>
        <a:buFont typeface="Times" charset="0"/>
        <a:buChar char="»"/>
        <a:defRPr sz="2200">
          <a:solidFill>
            <a:schemeClr val="tx1"/>
          </a:solidFill>
          <a:latin typeface="+mn-lt"/>
          <a:ea typeface="+mn-ea"/>
          <a:cs typeface="+mn-cs"/>
          <a:sym typeface="Times" charset="0"/>
        </a:defRPr>
      </a:lvl5pPr>
      <a:lvl6pPr marL="25034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6pPr>
      <a:lvl7pPr marL="29606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7pPr>
      <a:lvl8pPr marL="34178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8pPr>
      <a:lvl9pPr marL="3875088" indent="-228600" algn="l" rtl="0" fontAlgn="base">
        <a:spcBef>
          <a:spcPts val="500"/>
        </a:spcBef>
        <a:spcAft>
          <a:spcPct val="0"/>
        </a:spcAft>
        <a:buSzPct val="100000"/>
        <a:buFont typeface="Times"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5955" bIns="50800" numCol="1" anchor="ctr" anchorCtr="0" compatLnSpc="1">
            <a:prstTxWarp prst="textNoShape">
              <a:avLst/>
            </a:prstTxWarp>
          </a:bodyPr>
          <a:lstStyle/>
          <a:p>
            <a:pPr lvl="0"/>
            <a:r>
              <a:rPr lang="en-US">
                <a:sym typeface="Times New Roman" charset="0"/>
              </a:rPr>
              <a:t>Click to edit Master title style</a:t>
            </a:r>
          </a:p>
        </p:txBody>
      </p:sp>
      <p:sp>
        <p:nvSpPr>
          <p:cNvPr id="63490"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5955"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63491" name="Text Box 3"/>
          <p:cNvSpPr txBox="1">
            <a:spLocks noGrp="1" noChangeArrowheads="1"/>
          </p:cNvSpPr>
          <p:nvPr>
            <p:ph type="sldNum" sz="quarter" idx="4"/>
          </p:nvPr>
        </p:nvSpPr>
        <p:spPr bwMode="auto">
          <a:xfrm>
            <a:off x="8196263" y="6946900"/>
            <a:ext cx="292100"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New Roman" charset="0"/>
                <a:sym typeface="Times New Roman"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5B570C19-E30B-834C-BC73-6650596AC1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ransition xmlns:p14="http://schemas.microsoft.com/office/powerpoint/2010/main"/>
  <p:hf hdr="0" ftr="0" dt="0"/>
  <p:txStyles>
    <p:titleStyle>
      <a:lvl1pPr marL="44450" indent="-44450" algn="ctr" rtl="0" eaLnBrk="0" fontAlgn="base" hangingPunct="0">
        <a:spcBef>
          <a:spcPct val="0"/>
        </a:spcBef>
        <a:spcAft>
          <a:spcPct val="0"/>
        </a:spcAft>
        <a:defRPr sz="4800">
          <a:solidFill>
            <a:srgbClr val="000000"/>
          </a:solidFill>
          <a:latin typeface="+mj-lt"/>
          <a:ea typeface="+mj-ea"/>
          <a:cs typeface="+mj-cs"/>
          <a:sym typeface="Times New Roman" charset="0"/>
        </a:defRPr>
      </a:lvl1pPr>
      <a:lvl2pPr marL="44450" indent="-44450" algn="ctr" rtl="0" eaLnBrk="0" fontAlgn="base" hangingPunct="0">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2pPr>
      <a:lvl3pPr marL="44450" indent="-44450" algn="ctr" rtl="0" eaLnBrk="0" fontAlgn="base" hangingPunct="0">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3pPr>
      <a:lvl4pPr marL="44450" indent="-44450" algn="ctr" rtl="0" eaLnBrk="0" fontAlgn="base" hangingPunct="0">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4pPr>
      <a:lvl5pPr marL="44450" indent="-44450" algn="ctr" rtl="0" eaLnBrk="0" fontAlgn="base" hangingPunct="0">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5pPr>
      <a:lvl6pPr marL="501650" algn="ctr" rtl="0" fontAlgn="base">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6pPr>
      <a:lvl7pPr marL="958850" algn="ctr" rtl="0" fontAlgn="base">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7pPr>
      <a:lvl8pPr marL="1416050" algn="ctr" rtl="0" fontAlgn="base">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8pPr>
      <a:lvl9pPr marL="1873250" algn="ctr" rtl="0" fontAlgn="base">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9pPr>
    </p:titleStyle>
    <p:bodyStyle>
      <a:lvl1pPr marL="425450" indent="-381000" algn="l" rtl="0" eaLnBrk="0" fontAlgn="base" hangingPunct="0">
        <a:spcBef>
          <a:spcPts val="800"/>
        </a:spcBef>
        <a:spcAft>
          <a:spcPct val="0"/>
        </a:spcAft>
        <a:buClr>
          <a:srgbClr val="FFFFFF"/>
        </a:buClr>
        <a:buSzPct val="100000"/>
        <a:buFont typeface="Lucida Grande" charset="0"/>
        <a:buChar char="•"/>
        <a:defRPr sz="3400">
          <a:solidFill>
            <a:schemeClr val="tx1"/>
          </a:solidFill>
          <a:latin typeface="+mn-lt"/>
          <a:ea typeface="+mn-ea"/>
          <a:cs typeface="+mn-cs"/>
          <a:sym typeface="Times New Roman" charset="0"/>
        </a:defRPr>
      </a:lvl1pPr>
      <a:lvl2pPr marL="768350" indent="-317500" algn="l" rtl="0" eaLnBrk="0" fontAlgn="base" hangingPunct="0">
        <a:spcBef>
          <a:spcPts val="700"/>
        </a:spcBef>
        <a:spcAft>
          <a:spcPct val="0"/>
        </a:spcAft>
        <a:buClr>
          <a:srgbClr val="FFFFFF"/>
        </a:buClr>
        <a:buSzPct val="100000"/>
        <a:buFont typeface="Lucida Grande" charset="0"/>
        <a:buChar char="–"/>
        <a:defRPr sz="3000">
          <a:solidFill>
            <a:schemeClr val="tx1"/>
          </a:solidFill>
          <a:latin typeface="+mn-lt"/>
          <a:ea typeface="+mn-ea"/>
          <a:cs typeface="+mn-cs"/>
          <a:sym typeface="Times New Roman" charset="0"/>
        </a:defRPr>
      </a:lvl2pPr>
      <a:lvl3pPr marL="1212850" indent="-254000" algn="l" rtl="0" eaLnBrk="0" fontAlgn="base" hangingPunct="0">
        <a:spcBef>
          <a:spcPts val="600"/>
        </a:spcBef>
        <a:spcAft>
          <a:spcPct val="0"/>
        </a:spcAft>
        <a:buClr>
          <a:srgbClr val="FFFFFF"/>
        </a:buClr>
        <a:buSzPct val="100000"/>
        <a:buFont typeface="Lucida Grande" charset="0"/>
        <a:buChar char="•"/>
        <a:defRPr sz="2600">
          <a:solidFill>
            <a:schemeClr val="tx1"/>
          </a:solidFill>
          <a:latin typeface="+mn-lt"/>
          <a:ea typeface="+mn-ea"/>
          <a:cs typeface="+mn-cs"/>
          <a:sym typeface="Times New Roman" charset="0"/>
        </a:defRPr>
      </a:lvl3pPr>
      <a:lvl4pPr marL="1720850" indent="-254000" algn="l" rtl="0" eaLnBrk="0" fontAlgn="base" hangingPunct="0">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4pPr>
      <a:lvl5pPr marL="2228850" indent="-254000" algn="l" rtl="0" eaLnBrk="0" fontAlgn="base" hangingPunct="0">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5pPr>
      <a:lvl6pPr marL="2686050" indent="-254000" algn="l" rtl="0" fontAlgn="base">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6pPr>
      <a:lvl7pPr marL="3143250" indent="-254000" algn="l" rtl="0" fontAlgn="base">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7pPr>
      <a:lvl8pPr marL="3600450" indent="-254000" algn="l" rtl="0" fontAlgn="base">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8pPr>
      <a:lvl9pPr marL="4057650" indent="-254000" algn="l" rtl="0" fontAlgn="base">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bwMode="auto">
          <a:xfrm>
            <a:off x="1104900" y="58738"/>
            <a:ext cx="9093200" cy="2433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64514" name="Rectangle 2"/>
          <p:cNvSpPr>
            <a:spLocks noGrp="1" noChangeArrowheads="1"/>
          </p:cNvSpPr>
          <p:nvPr>
            <p:ph type="body" idx="1"/>
          </p:nvPr>
        </p:nvSpPr>
        <p:spPr bwMode="auto">
          <a:xfrm>
            <a:off x="1104900" y="2492375"/>
            <a:ext cx="9093200" cy="509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Lst>
  <p:transition xmlns:p14="http://schemas.microsoft.com/office/powerpoint/2010/main"/>
  <p:txStyles>
    <p:titleStyle>
      <a:lvl1pPr algn="ctr" rtl="0" eaLnBrk="0" fontAlgn="base" hangingPunct="0">
        <a:spcBef>
          <a:spcPts val="200"/>
        </a:spcBef>
        <a:spcAft>
          <a:spcPct val="0"/>
        </a:spcAft>
        <a:defRPr sz="6000">
          <a:solidFill>
            <a:schemeClr val="tx1"/>
          </a:solidFill>
          <a:latin typeface="+mj-lt"/>
          <a:ea typeface="+mj-ea"/>
          <a:cs typeface="+mj-cs"/>
          <a:sym typeface="Chalkboard" charset="0"/>
        </a:defRPr>
      </a:lvl1pPr>
      <a:lvl2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2pPr>
      <a:lvl3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3pPr>
      <a:lvl4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4pPr>
      <a:lvl5pPr algn="ctr" rtl="0" eaLnBrk="0" fontAlgn="base" hangingPunct="0">
        <a:spcBef>
          <a:spcPts val="200"/>
        </a:spcBef>
        <a:spcAft>
          <a:spcPct val="0"/>
        </a:spcAft>
        <a:defRPr sz="6000">
          <a:solidFill>
            <a:schemeClr val="tx1"/>
          </a:solidFill>
          <a:latin typeface="Chalkboard" charset="0"/>
          <a:ea typeface="Kaiti SC Regular" charset="0"/>
          <a:cs typeface="Kaiti SC Regular" charset="0"/>
          <a:sym typeface="Chalkboard" charset="0"/>
        </a:defRPr>
      </a:lvl5pPr>
      <a:lvl6pPr marL="4572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6pPr>
      <a:lvl7pPr marL="9144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7pPr>
      <a:lvl8pPr marL="13716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8pPr>
      <a:lvl9pPr marL="1828800" algn="ctr" rtl="0" fontAlgn="base">
        <a:spcBef>
          <a:spcPts val="200"/>
        </a:spcBef>
        <a:spcAft>
          <a:spcPct val="0"/>
        </a:spcAft>
        <a:defRPr sz="6000">
          <a:solidFill>
            <a:schemeClr val="tx1"/>
          </a:solidFill>
          <a:latin typeface="Chalkboard" charset="0"/>
          <a:ea typeface="Kaiti SC Regular" charset="0"/>
          <a:cs typeface="Kaiti SC Regular" charset="0"/>
          <a:sym typeface="Chalkboard" charset="0"/>
        </a:defRPr>
      </a:lvl9pPr>
    </p:titleStyle>
    <p:bodyStyle>
      <a:lvl1pPr marL="511175" indent="-333375" algn="l" rtl="0" eaLnBrk="0" fontAlgn="base" hangingPunct="0">
        <a:spcBef>
          <a:spcPts val="2900"/>
        </a:spcBef>
        <a:spcAft>
          <a:spcPct val="0"/>
        </a:spcAft>
        <a:buSzPct val="66000"/>
        <a:buFont typeface="Chalkboard" charset="0"/>
        <a:buChar char="•"/>
        <a:defRPr sz="2600">
          <a:solidFill>
            <a:schemeClr val="tx1"/>
          </a:solidFill>
          <a:latin typeface="+mn-lt"/>
          <a:ea typeface="+mn-ea"/>
          <a:cs typeface="+mn-cs"/>
          <a:sym typeface="Chalkboard" charset="0"/>
        </a:defRPr>
      </a:lvl1pPr>
      <a:lvl2pPr marL="1006475" indent="-333375" algn="l" rtl="0" eaLnBrk="0" fontAlgn="base" hangingPunct="0">
        <a:spcBef>
          <a:spcPts val="2900"/>
        </a:spcBef>
        <a:spcAft>
          <a:spcPct val="0"/>
        </a:spcAft>
        <a:buSzPct val="66000"/>
        <a:buFont typeface="Chalkboard" charset="0"/>
        <a:buChar char="•"/>
        <a:defRPr sz="2600">
          <a:solidFill>
            <a:schemeClr val="tx1"/>
          </a:solidFill>
          <a:latin typeface="+mn-lt"/>
          <a:ea typeface="+mn-ea"/>
          <a:cs typeface="+mn-cs"/>
          <a:sym typeface="Chalkboard" charset="0"/>
        </a:defRPr>
      </a:lvl2pPr>
      <a:lvl3pPr marL="1501775" indent="-333375" algn="l" rtl="0" eaLnBrk="0" fontAlgn="base" hangingPunct="0">
        <a:spcBef>
          <a:spcPts val="2900"/>
        </a:spcBef>
        <a:spcAft>
          <a:spcPct val="0"/>
        </a:spcAft>
        <a:buSzPct val="66000"/>
        <a:buFont typeface="Chalkboard" charset="0"/>
        <a:buChar char="•"/>
        <a:defRPr sz="2600">
          <a:solidFill>
            <a:schemeClr val="tx1"/>
          </a:solidFill>
          <a:latin typeface="+mn-lt"/>
          <a:ea typeface="+mn-ea"/>
          <a:cs typeface="+mn-cs"/>
          <a:sym typeface="Chalkboard" charset="0"/>
        </a:defRPr>
      </a:lvl3pPr>
      <a:lvl4pPr marL="1997075" indent="-333375" algn="l" rtl="0" eaLnBrk="0" fontAlgn="base" hangingPunct="0">
        <a:spcBef>
          <a:spcPts val="2900"/>
        </a:spcBef>
        <a:spcAft>
          <a:spcPct val="0"/>
        </a:spcAft>
        <a:buSzPct val="66000"/>
        <a:buFont typeface="Chalkboard" charset="0"/>
        <a:buChar char="•"/>
        <a:defRPr sz="2600">
          <a:solidFill>
            <a:schemeClr val="tx1"/>
          </a:solidFill>
          <a:latin typeface="+mn-lt"/>
          <a:ea typeface="+mn-ea"/>
          <a:cs typeface="+mn-cs"/>
          <a:sym typeface="Chalkboard" charset="0"/>
        </a:defRPr>
      </a:lvl4pPr>
      <a:lvl5pPr marL="2492375" indent="-333375" algn="l" rtl="0" eaLnBrk="0" fontAlgn="base" hangingPunct="0">
        <a:spcBef>
          <a:spcPts val="2900"/>
        </a:spcBef>
        <a:spcAft>
          <a:spcPct val="0"/>
        </a:spcAft>
        <a:buSzPct val="66000"/>
        <a:buFont typeface="Chalkboard" charset="0"/>
        <a:buChar char="•"/>
        <a:defRPr sz="2600">
          <a:solidFill>
            <a:schemeClr val="tx1"/>
          </a:solidFill>
          <a:latin typeface="+mn-lt"/>
          <a:ea typeface="+mn-ea"/>
          <a:cs typeface="+mn-cs"/>
          <a:sym typeface="Chalkboard" charset="0"/>
        </a:defRPr>
      </a:lvl5pPr>
      <a:lvl6pPr marL="2949575" indent="-333375" algn="l" rtl="0" fontAlgn="base">
        <a:spcBef>
          <a:spcPts val="2900"/>
        </a:spcBef>
        <a:spcAft>
          <a:spcPct val="0"/>
        </a:spcAft>
        <a:buSzPct val="66000"/>
        <a:buFont typeface="Chalkboard" charset="0"/>
        <a:buChar char="•"/>
        <a:defRPr sz="2600">
          <a:solidFill>
            <a:schemeClr val="tx1"/>
          </a:solidFill>
          <a:latin typeface="+mn-lt"/>
          <a:ea typeface="+mn-ea"/>
          <a:cs typeface="+mn-cs"/>
          <a:sym typeface="Chalkboard" charset="0"/>
        </a:defRPr>
      </a:lvl6pPr>
      <a:lvl7pPr marL="3406775" indent="-333375" algn="l" rtl="0" fontAlgn="base">
        <a:spcBef>
          <a:spcPts val="2900"/>
        </a:spcBef>
        <a:spcAft>
          <a:spcPct val="0"/>
        </a:spcAft>
        <a:buSzPct val="66000"/>
        <a:buFont typeface="Chalkboard" charset="0"/>
        <a:buChar char="•"/>
        <a:defRPr sz="2600">
          <a:solidFill>
            <a:schemeClr val="tx1"/>
          </a:solidFill>
          <a:latin typeface="+mn-lt"/>
          <a:ea typeface="+mn-ea"/>
          <a:cs typeface="+mn-cs"/>
          <a:sym typeface="Chalkboard" charset="0"/>
        </a:defRPr>
      </a:lvl7pPr>
      <a:lvl8pPr marL="3863975" indent="-333375" algn="l" rtl="0" fontAlgn="base">
        <a:spcBef>
          <a:spcPts val="2900"/>
        </a:spcBef>
        <a:spcAft>
          <a:spcPct val="0"/>
        </a:spcAft>
        <a:buSzPct val="66000"/>
        <a:buFont typeface="Chalkboard" charset="0"/>
        <a:buChar char="•"/>
        <a:defRPr sz="2600">
          <a:solidFill>
            <a:schemeClr val="tx1"/>
          </a:solidFill>
          <a:latin typeface="+mn-lt"/>
          <a:ea typeface="+mn-ea"/>
          <a:cs typeface="+mn-cs"/>
          <a:sym typeface="Chalkboard" charset="0"/>
        </a:defRPr>
      </a:lvl8pPr>
      <a:lvl9pPr marL="4321175" indent="-333375" algn="l" rtl="0" fontAlgn="base">
        <a:spcBef>
          <a:spcPts val="2900"/>
        </a:spcBef>
        <a:spcAft>
          <a:spcPct val="0"/>
        </a:spcAft>
        <a:buSzPct val="66000"/>
        <a:buFont typeface="Chalkboard" charset="0"/>
        <a:buChar char="•"/>
        <a:defRPr sz="26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bwMode="auto">
          <a:xfrm>
            <a:off x="990600" y="203200"/>
            <a:ext cx="817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65538" name="Rectangle 2"/>
          <p:cNvSpPr>
            <a:spLocks noGrp="1" noChangeArrowheads="1"/>
          </p:cNvSpPr>
          <p:nvPr>
            <p:ph type="body" idx="1"/>
          </p:nvPr>
        </p:nvSpPr>
        <p:spPr bwMode="auto">
          <a:xfrm>
            <a:off x="990600" y="2159000"/>
            <a:ext cx="817880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ransition xmlns:p14="http://schemas.microsoft.com/office/powerpoint/2010/main"/>
  <p:txStyles>
    <p:titleStyle>
      <a:lvl1pPr algn="ctr" rtl="0" eaLnBrk="0" fontAlgn="base" hangingPunct="0">
        <a:spcBef>
          <a:spcPct val="0"/>
        </a:spcBef>
        <a:spcAft>
          <a:spcPct val="0"/>
        </a:spcAft>
        <a:defRPr sz="6200">
          <a:solidFill>
            <a:schemeClr val="tx1"/>
          </a:solidFill>
          <a:latin typeface="+mj-lt"/>
          <a:ea typeface="+mj-ea"/>
          <a:cs typeface="+mj-cs"/>
          <a:sym typeface="Gill Sans" charset="0"/>
        </a:defRPr>
      </a:lvl1pPr>
      <a:lvl2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9pPr>
    </p:titleStyle>
    <p:bodyStyle>
      <a:lvl1pPr marL="660400" indent="-444500" algn="l" rtl="0" eaLnBrk="0" fontAlgn="base" hangingPunct="0">
        <a:spcBef>
          <a:spcPts val="1800"/>
        </a:spcBef>
        <a:spcAft>
          <a:spcPct val="0"/>
        </a:spcAft>
        <a:buSzPct val="171000"/>
        <a:buFont typeface="Gill Sans" charset="0"/>
        <a:buChar char="•"/>
        <a:defRPr sz="3000">
          <a:solidFill>
            <a:schemeClr val="tx1"/>
          </a:solidFill>
          <a:latin typeface="+mn-lt"/>
          <a:ea typeface="+mn-ea"/>
          <a:cs typeface="+mn-cs"/>
          <a:sym typeface="Gill Sans" charset="0"/>
        </a:defRPr>
      </a:lvl1pPr>
      <a:lvl2pPr marL="1003300" indent="-444500" algn="l" rtl="0" eaLnBrk="0" fontAlgn="base" hangingPunct="0">
        <a:spcBef>
          <a:spcPts val="1800"/>
        </a:spcBef>
        <a:spcAft>
          <a:spcPct val="0"/>
        </a:spcAft>
        <a:buSzPct val="171000"/>
        <a:buFont typeface="Gill Sans" charset="0"/>
        <a:buChar char="•"/>
        <a:defRPr sz="3000">
          <a:solidFill>
            <a:schemeClr val="tx1"/>
          </a:solidFill>
          <a:latin typeface="+mn-lt"/>
          <a:ea typeface="+mn-ea"/>
          <a:cs typeface="+mn-cs"/>
          <a:sym typeface="Gill Sans" charset="0"/>
        </a:defRPr>
      </a:lvl2pPr>
      <a:lvl3pPr marL="1346200" indent="-444500" algn="l" rtl="0" eaLnBrk="0" fontAlgn="base" hangingPunct="0">
        <a:spcBef>
          <a:spcPts val="1800"/>
        </a:spcBef>
        <a:spcAft>
          <a:spcPct val="0"/>
        </a:spcAft>
        <a:buSzPct val="171000"/>
        <a:buFont typeface="Gill Sans" charset="0"/>
        <a:buChar char="•"/>
        <a:defRPr sz="3000">
          <a:solidFill>
            <a:schemeClr val="tx1"/>
          </a:solidFill>
          <a:latin typeface="+mn-lt"/>
          <a:ea typeface="+mn-ea"/>
          <a:cs typeface="+mn-cs"/>
          <a:sym typeface="Gill Sans" charset="0"/>
        </a:defRPr>
      </a:lvl3pPr>
      <a:lvl4pPr marL="1701800" indent="-444500" algn="l" rtl="0" eaLnBrk="0" fontAlgn="base" hangingPunct="0">
        <a:spcBef>
          <a:spcPts val="1800"/>
        </a:spcBef>
        <a:spcAft>
          <a:spcPct val="0"/>
        </a:spcAft>
        <a:buSzPct val="171000"/>
        <a:buFont typeface="Gill Sans" charset="0"/>
        <a:buChar char="•"/>
        <a:defRPr sz="3000">
          <a:solidFill>
            <a:schemeClr val="tx1"/>
          </a:solidFill>
          <a:latin typeface="+mn-lt"/>
          <a:ea typeface="+mn-ea"/>
          <a:cs typeface="+mn-cs"/>
          <a:sym typeface="Gill Sans" charset="0"/>
        </a:defRPr>
      </a:lvl4pPr>
      <a:lvl5pPr marL="2044700" indent="-444500" algn="l" rtl="0" eaLnBrk="0" fontAlgn="base" hangingPunct="0">
        <a:spcBef>
          <a:spcPts val="1800"/>
        </a:spcBef>
        <a:spcAft>
          <a:spcPct val="0"/>
        </a:spcAft>
        <a:buSzPct val="171000"/>
        <a:buFont typeface="Gill Sans" charset="0"/>
        <a:buChar char="•"/>
        <a:defRPr sz="3000">
          <a:solidFill>
            <a:schemeClr val="tx1"/>
          </a:solidFill>
          <a:latin typeface="+mn-lt"/>
          <a:ea typeface="+mn-ea"/>
          <a:cs typeface="+mn-cs"/>
          <a:sym typeface="Gill Sans" charset="0"/>
        </a:defRPr>
      </a:lvl5pPr>
      <a:lvl6pPr marL="2501900" indent="-444500" algn="l" rtl="0" fontAlgn="base">
        <a:spcBef>
          <a:spcPts val="1800"/>
        </a:spcBef>
        <a:spcAft>
          <a:spcPct val="0"/>
        </a:spcAft>
        <a:buSzPct val="171000"/>
        <a:buFont typeface="Gill Sans" charset="0"/>
        <a:buChar char="•"/>
        <a:defRPr sz="3000">
          <a:solidFill>
            <a:schemeClr val="tx1"/>
          </a:solidFill>
          <a:latin typeface="+mn-lt"/>
          <a:ea typeface="+mn-ea"/>
          <a:cs typeface="+mn-cs"/>
          <a:sym typeface="Gill Sans" charset="0"/>
        </a:defRPr>
      </a:lvl6pPr>
      <a:lvl7pPr marL="2959100" indent="-444500" algn="l" rtl="0" fontAlgn="base">
        <a:spcBef>
          <a:spcPts val="1800"/>
        </a:spcBef>
        <a:spcAft>
          <a:spcPct val="0"/>
        </a:spcAft>
        <a:buSzPct val="171000"/>
        <a:buFont typeface="Gill Sans" charset="0"/>
        <a:buChar char="•"/>
        <a:defRPr sz="3000">
          <a:solidFill>
            <a:schemeClr val="tx1"/>
          </a:solidFill>
          <a:latin typeface="+mn-lt"/>
          <a:ea typeface="+mn-ea"/>
          <a:cs typeface="+mn-cs"/>
          <a:sym typeface="Gill Sans" charset="0"/>
        </a:defRPr>
      </a:lvl7pPr>
      <a:lvl8pPr marL="3416300" indent="-444500" algn="l" rtl="0" fontAlgn="base">
        <a:spcBef>
          <a:spcPts val="1800"/>
        </a:spcBef>
        <a:spcAft>
          <a:spcPct val="0"/>
        </a:spcAft>
        <a:buSzPct val="171000"/>
        <a:buFont typeface="Gill Sans" charset="0"/>
        <a:buChar char="•"/>
        <a:defRPr sz="3000">
          <a:solidFill>
            <a:schemeClr val="tx1"/>
          </a:solidFill>
          <a:latin typeface="+mn-lt"/>
          <a:ea typeface="+mn-ea"/>
          <a:cs typeface="+mn-cs"/>
          <a:sym typeface="Gill Sans" charset="0"/>
        </a:defRPr>
      </a:lvl8pPr>
      <a:lvl9pPr marL="3873500" indent="-444500" algn="l" rtl="0" fontAlgn="base">
        <a:spcBef>
          <a:spcPts val="1800"/>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66562"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Papyrus" charset="0"/>
        </a:defRPr>
      </a:lvl1pPr>
      <a:lvl2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Papyrus" charset="0"/>
        </a:defRPr>
      </a:lvl5pPr>
      <a:lvl6pPr marL="457200" algn="ctr" rtl="0" fontAlgn="base">
        <a:spcBef>
          <a:spcPct val="0"/>
        </a:spcBef>
        <a:spcAft>
          <a:spcPct val="0"/>
        </a:spcAft>
        <a:defRPr sz="2600">
          <a:solidFill>
            <a:schemeClr val="tx1"/>
          </a:solidFill>
          <a:latin typeface="+mn-lt"/>
          <a:ea typeface="+mn-ea"/>
          <a:cs typeface="+mn-cs"/>
          <a:sym typeface="Papyrus" charset="0"/>
        </a:defRPr>
      </a:lvl6pPr>
      <a:lvl7pPr marL="914400" algn="ctr" rtl="0" fontAlgn="base">
        <a:spcBef>
          <a:spcPct val="0"/>
        </a:spcBef>
        <a:spcAft>
          <a:spcPct val="0"/>
        </a:spcAft>
        <a:defRPr sz="2600">
          <a:solidFill>
            <a:schemeClr val="tx1"/>
          </a:solidFill>
          <a:latin typeface="+mn-lt"/>
          <a:ea typeface="+mn-ea"/>
          <a:cs typeface="+mn-cs"/>
          <a:sym typeface="Papyrus" charset="0"/>
        </a:defRPr>
      </a:lvl7pPr>
      <a:lvl8pPr marL="1371600" algn="ctr" rtl="0" fontAlgn="base">
        <a:spcBef>
          <a:spcPct val="0"/>
        </a:spcBef>
        <a:spcAft>
          <a:spcPct val="0"/>
        </a:spcAft>
        <a:defRPr sz="2600">
          <a:solidFill>
            <a:schemeClr val="tx1"/>
          </a:solidFill>
          <a:latin typeface="+mn-lt"/>
          <a:ea typeface="+mn-ea"/>
          <a:cs typeface="+mn-cs"/>
          <a:sym typeface="Papyrus" charset="0"/>
        </a:defRPr>
      </a:lvl8pPr>
      <a:lvl9pPr marL="1828800" algn="ctr" rtl="0" fontAlgn="base">
        <a:spcBef>
          <a:spcPct val="0"/>
        </a:spcBef>
        <a:spcAft>
          <a:spcPct val="0"/>
        </a:spcAft>
        <a:defRPr sz="2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rgbClr val="1F2B85"/>
        </a:solidFill>
        <a:effectLst/>
      </p:bgPr>
    </p:bg>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bwMode="auto">
          <a:xfrm>
            <a:off x="660400" y="0"/>
            <a:ext cx="8834438" cy="262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imes" charset="0"/>
              </a:rPr>
              <a:t>Click to edit Master title style</a:t>
            </a:r>
          </a:p>
        </p:txBody>
      </p:sp>
      <p:sp>
        <p:nvSpPr>
          <p:cNvPr id="67586" name="Rectangle 2"/>
          <p:cNvSpPr>
            <a:spLocks noGrp="1" noChangeArrowheads="1"/>
          </p:cNvSpPr>
          <p:nvPr>
            <p:ph type="body" idx="1"/>
          </p:nvPr>
        </p:nvSpPr>
        <p:spPr bwMode="auto">
          <a:xfrm>
            <a:off x="787400" y="2247900"/>
            <a:ext cx="8559800" cy="538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67588" name="Rectangle 3"/>
          <p:cNvSpPr>
            <a:spLocks/>
          </p:cNvSpPr>
          <p:nvPr/>
        </p:nvSpPr>
        <p:spPr bwMode="auto">
          <a:xfrm>
            <a:off x="800100" y="6934200"/>
            <a:ext cx="20193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tabLst>
                <a:tab pos="1016000" algn="l"/>
                <a:tab pos="2032000" algn="l"/>
                <a:tab pos="2044700" algn="l"/>
                <a:tab pos="2743200" algn="l"/>
              </a:tabLst>
            </a:pPr>
            <a:r>
              <a:rPr lang="en-US">
                <a:solidFill>
                  <a:schemeClr val="tx1"/>
                </a:solidFill>
                <a:latin typeface="Times" charset="0"/>
                <a:ea typeface="ＭＳ Ｐゴシック" charset="0"/>
                <a:sym typeface="Times" charset="0"/>
              </a:rPr>
              <a:t> </a:t>
            </a:r>
          </a:p>
        </p:txBody>
      </p:sp>
      <p:sp>
        <p:nvSpPr>
          <p:cNvPr id="67589" name="Rectangle 4"/>
          <p:cNvSpPr>
            <a:spLocks/>
          </p:cNvSpPr>
          <p:nvPr/>
        </p:nvSpPr>
        <p:spPr bwMode="auto">
          <a:xfrm>
            <a:off x="3509963" y="6934200"/>
            <a:ext cx="3124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tabLst>
                <a:tab pos="1016000" algn="l"/>
                <a:tab pos="2032000" algn="l"/>
                <a:tab pos="3048000" algn="l"/>
                <a:tab pos="3136900" algn="l"/>
                <a:tab pos="3657600" algn="l"/>
              </a:tabLst>
            </a:pPr>
            <a:r>
              <a:rPr lang="en-US">
                <a:solidFill>
                  <a:schemeClr val="tx1"/>
                </a:solidFill>
                <a:latin typeface="Times" charset="0"/>
                <a:ea typeface="ＭＳ Ｐゴシック" charset="0"/>
                <a:sym typeface="Times" charset="0"/>
              </a:rPr>
              <a:t> </a:t>
            </a:r>
          </a:p>
        </p:txBody>
      </p:sp>
    </p:spTree>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xStyles>
    <p:titleStyle>
      <a:lvl1pPr algn="ctr" rtl="0" eaLnBrk="0" fontAlgn="base" hangingPunct="0">
        <a:spcBef>
          <a:spcPts val="200"/>
        </a:spcBef>
        <a:spcAft>
          <a:spcPct val="0"/>
        </a:spcAft>
        <a:defRPr sz="4600">
          <a:solidFill>
            <a:schemeClr val="tx1"/>
          </a:solidFill>
          <a:latin typeface="+mj-lt"/>
          <a:ea typeface="+mj-ea"/>
          <a:cs typeface="+mj-cs"/>
          <a:sym typeface="Times" charset="0"/>
        </a:defRPr>
      </a:lvl1pPr>
      <a:lvl2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2pPr>
      <a:lvl3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3pPr>
      <a:lvl4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4pPr>
      <a:lvl5pPr algn="ctr" rtl="0" eaLnBrk="0" fontAlgn="base" hangingPunct="0">
        <a:spcBef>
          <a:spcPts val="200"/>
        </a:spcBef>
        <a:spcAft>
          <a:spcPct val="0"/>
        </a:spcAft>
        <a:defRPr sz="4600">
          <a:solidFill>
            <a:schemeClr val="tx1"/>
          </a:solidFill>
          <a:latin typeface="Times" charset="0"/>
          <a:ea typeface="Songti SC Regular" charset="0"/>
          <a:cs typeface="Songti SC Regular" charset="0"/>
          <a:sym typeface="Times" charset="0"/>
        </a:defRPr>
      </a:lvl5pPr>
      <a:lvl6pPr marL="4572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6pPr>
      <a:lvl7pPr marL="9144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7pPr>
      <a:lvl8pPr marL="13716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8pPr>
      <a:lvl9pPr marL="1828800" algn="ctr" rtl="0" fontAlgn="base">
        <a:spcBef>
          <a:spcPts val="200"/>
        </a:spcBef>
        <a:spcAft>
          <a:spcPct val="0"/>
        </a:spcAft>
        <a:defRPr sz="4600">
          <a:solidFill>
            <a:schemeClr val="tx1"/>
          </a:solidFill>
          <a:latin typeface="Times" charset="0"/>
          <a:ea typeface="Songti SC Regular" charset="0"/>
          <a:cs typeface="Songti SC Regular" charset="0"/>
          <a:sym typeface="Times" charset="0"/>
        </a:defRPr>
      </a:lvl9pPr>
    </p:titleStyle>
    <p:bodyStyle>
      <a:lvl1pPr marL="377825" indent="-377825" algn="l" rtl="0" eaLnBrk="0" fontAlgn="base" hangingPunct="0">
        <a:lnSpc>
          <a:spcPct val="101000"/>
        </a:lnSpc>
        <a:spcBef>
          <a:spcPts val="900"/>
        </a:spcBef>
        <a:spcAft>
          <a:spcPct val="0"/>
        </a:spcAft>
        <a:buClr>
          <a:srgbClr val="000000"/>
        </a:buClr>
        <a:buSzPct val="100000"/>
        <a:buFont typeface="Times" charset="0"/>
        <a:buChar char="•"/>
        <a:defRPr sz="3200">
          <a:solidFill>
            <a:schemeClr val="tx1"/>
          </a:solidFill>
          <a:latin typeface="+mn-lt"/>
          <a:ea typeface="+mn-ea"/>
          <a:cs typeface="+mn-cs"/>
          <a:sym typeface="Times" charset="0"/>
        </a:defRPr>
      </a:lvl1pPr>
      <a:lvl2pPr marL="736600" indent="-330200" algn="l" rtl="0" eaLnBrk="0" fontAlgn="base" hangingPunct="0">
        <a:lnSpc>
          <a:spcPct val="99000"/>
        </a:lnSpc>
        <a:spcBef>
          <a:spcPts val="700"/>
        </a:spcBef>
        <a:spcAft>
          <a:spcPct val="0"/>
        </a:spcAft>
        <a:buClr>
          <a:srgbClr val="000000"/>
        </a:buClr>
        <a:buSzPct val="100000"/>
        <a:buFont typeface="Times" charset="0"/>
        <a:buChar char="–"/>
        <a:defRPr sz="2800">
          <a:solidFill>
            <a:schemeClr val="tx1"/>
          </a:solidFill>
          <a:latin typeface="+mn-lt"/>
          <a:ea typeface="+mn-ea"/>
          <a:cs typeface="+mn-cs"/>
          <a:sym typeface="Times" charset="0"/>
        </a:defRPr>
      </a:lvl2pPr>
      <a:lvl3pPr marL="1173163" indent="-258763" algn="l" rtl="0" eaLnBrk="0" fontAlgn="base" hangingPunct="0">
        <a:lnSpc>
          <a:spcPct val="99000"/>
        </a:lnSpc>
        <a:spcBef>
          <a:spcPts val="600"/>
        </a:spcBef>
        <a:spcAft>
          <a:spcPct val="0"/>
        </a:spcAft>
        <a:buClr>
          <a:srgbClr val="000000"/>
        </a:buClr>
        <a:buSzPct val="100000"/>
        <a:buFont typeface="Times" charset="0"/>
        <a:buChar char="•"/>
        <a:defRPr sz="2400">
          <a:solidFill>
            <a:schemeClr val="tx1"/>
          </a:solidFill>
          <a:latin typeface="+mn-lt"/>
          <a:ea typeface="+mn-ea"/>
          <a:cs typeface="+mn-cs"/>
          <a:sym typeface="Times" charset="0"/>
        </a:defRPr>
      </a:lvl3pPr>
      <a:lvl4pPr marL="1701800" indent="-279400" algn="l" rtl="0" eaLnBrk="0" fontAlgn="base" hangingPunct="0">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4pPr>
      <a:lvl5pPr marL="2209800" indent="-279400" algn="l" rtl="0" eaLnBrk="0" fontAlgn="base" hangingPunct="0">
        <a:spcBef>
          <a:spcPct val="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5pPr>
      <a:lvl6pPr marL="2667000" indent="-279400" algn="l" rtl="0" fontAlgn="base">
        <a:spcBef>
          <a:spcPct val="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3124200" indent="-279400" algn="l" rtl="0" fontAlgn="base">
        <a:spcBef>
          <a:spcPct val="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3581400" indent="-279400" algn="l" rtl="0" fontAlgn="base">
        <a:spcBef>
          <a:spcPct val="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4038600" indent="-279400" algn="l" rtl="0" fontAlgn="base">
        <a:spcBef>
          <a:spcPct val="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68610"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Papyrus" charset="0"/>
        </a:defRPr>
      </a:lvl1pPr>
      <a:lvl2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Papyrus" charset="0"/>
        </a:defRPr>
      </a:lvl5pPr>
      <a:lvl6pPr marL="457200" algn="ctr" rtl="0" fontAlgn="base">
        <a:spcBef>
          <a:spcPct val="0"/>
        </a:spcBef>
        <a:spcAft>
          <a:spcPct val="0"/>
        </a:spcAft>
        <a:defRPr sz="2600">
          <a:solidFill>
            <a:schemeClr val="tx1"/>
          </a:solidFill>
          <a:latin typeface="+mn-lt"/>
          <a:ea typeface="+mn-ea"/>
          <a:cs typeface="+mn-cs"/>
          <a:sym typeface="Papyrus" charset="0"/>
        </a:defRPr>
      </a:lvl6pPr>
      <a:lvl7pPr marL="914400" algn="ctr" rtl="0" fontAlgn="base">
        <a:spcBef>
          <a:spcPct val="0"/>
        </a:spcBef>
        <a:spcAft>
          <a:spcPct val="0"/>
        </a:spcAft>
        <a:defRPr sz="2600">
          <a:solidFill>
            <a:schemeClr val="tx1"/>
          </a:solidFill>
          <a:latin typeface="+mn-lt"/>
          <a:ea typeface="+mn-ea"/>
          <a:cs typeface="+mn-cs"/>
          <a:sym typeface="Papyrus" charset="0"/>
        </a:defRPr>
      </a:lvl7pPr>
      <a:lvl8pPr marL="1371600" algn="ctr" rtl="0" fontAlgn="base">
        <a:spcBef>
          <a:spcPct val="0"/>
        </a:spcBef>
        <a:spcAft>
          <a:spcPct val="0"/>
        </a:spcAft>
        <a:defRPr sz="2600">
          <a:solidFill>
            <a:schemeClr val="tx1"/>
          </a:solidFill>
          <a:latin typeface="+mn-lt"/>
          <a:ea typeface="+mn-ea"/>
          <a:cs typeface="+mn-cs"/>
          <a:sym typeface="Papyrus" charset="0"/>
        </a:defRPr>
      </a:lvl8pPr>
      <a:lvl9pPr marL="1828800" algn="ctr" rtl="0" fontAlgn="base">
        <a:spcBef>
          <a:spcPct val="0"/>
        </a:spcBef>
        <a:spcAft>
          <a:spcPct val="0"/>
        </a:spcAft>
        <a:defRPr sz="2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Papyrus" charset="0"/>
              </a:rPr>
              <a:t>Click to edit Master title style</a:t>
            </a:r>
          </a:p>
        </p:txBody>
      </p:sp>
      <p:sp>
        <p:nvSpPr>
          <p:cNvPr id="69634"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ransition xmlns:p14="http://schemas.microsoft.com/office/powerpoint/2010/main"/>
  <p:txStyles>
    <p:titleStyle>
      <a:lvl1pPr algn="ctr" rtl="0" eaLnBrk="0" fontAlgn="base" hangingPunct="0">
        <a:spcBef>
          <a:spcPct val="0"/>
        </a:spcBef>
        <a:spcAft>
          <a:spcPct val="0"/>
        </a:spcAft>
        <a:defRPr sz="5600">
          <a:solidFill>
            <a:schemeClr val="tx1"/>
          </a:solidFill>
          <a:latin typeface="+mj-lt"/>
          <a:ea typeface="+mj-ea"/>
          <a:cs typeface="+mj-cs"/>
          <a:sym typeface="Papyrus" charset="0"/>
        </a:defRPr>
      </a:lvl1pPr>
      <a:lvl2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Papyrus" charset="0"/>
        </a:defRPr>
      </a:lvl5pPr>
      <a:lvl6pPr marL="457200" algn="ctr" rtl="0" fontAlgn="base">
        <a:spcBef>
          <a:spcPct val="0"/>
        </a:spcBef>
        <a:spcAft>
          <a:spcPct val="0"/>
        </a:spcAft>
        <a:defRPr sz="2800">
          <a:solidFill>
            <a:schemeClr val="tx1"/>
          </a:solidFill>
          <a:latin typeface="+mn-lt"/>
          <a:ea typeface="+mn-ea"/>
          <a:cs typeface="+mn-cs"/>
          <a:sym typeface="Papyrus" charset="0"/>
        </a:defRPr>
      </a:lvl6pPr>
      <a:lvl7pPr marL="914400" algn="ctr" rtl="0" fontAlgn="base">
        <a:spcBef>
          <a:spcPct val="0"/>
        </a:spcBef>
        <a:spcAft>
          <a:spcPct val="0"/>
        </a:spcAft>
        <a:defRPr sz="2800">
          <a:solidFill>
            <a:schemeClr val="tx1"/>
          </a:solidFill>
          <a:latin typeface="+mn-lt"/>
          <a:ea typeface="+mn-ea"/>
          <a:cs typeface="+mn-cs"/>
          <a:sym typeface="Papyrus" charset="0"/>
        </a:defRPr>
      </a:lvl7pPr>
      <a:lvl8pPr marL="1371600" algn="ctr" rtl="0" fontAlgn="base">
        <a:spcBef>
          <a:spcPct val="0"/>
        </a:spcBef>
        <a:spcAft>
          <a:spcPct val="0"/>
        </a:spcAft>
        <a:defRPr sz="2800">
          <a:solidFill>
            <a:schemeClr val="tx1"/>
          </a:solidFill>
          <a:latin typeface="+mn-lt"/>
          <a:ea typeface="+mn-ea"/>
          <a:cs typeface="+mn-cs"/>
          <a:sym typeface="Papyrus" charset="0"/>
        </a:defRPr>
      </a:lvl8pPr>
      <a:lvl9pPr marL="1828800" algn="ctr" rtl="0" fontAlgn="base">
        <a:spcBef>
          <a:spcPct val="0"/>
        </a:spcBef>
        <a:spcAft>
          <a:spcPct val="0"/>
        </a:spcAft>
        <a:defRPr sz="28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bwMode="auto">
          <a:xfrm>
            <a:off x="990600" y="1155700"/>
            <a:ext cx="8178800" cy="270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70658" name="Rectangle 2"/>
          <p:cNvSpPr>
            <a:spLocks noGrp="1" noChangeArrowheads="1"/>
          </p:cNvSpPr>
          <p:nvPr>
            <p:ph type="body" idx="1"/>
          </p:nvPr>
        </p:nvSpPr>
        <p:spPr bwMode="auto">
          <a:xfrm>
            <a:off x="990600" y="3924300"/>
            <a:ext cx="81788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ransition xmlns:p14="http://schemas.microsoft.com/office/powerpoint/2010/main"/>
  <p:txStyles>
    <p:titleStyle>
      <a:lvl1pPr algn="ctr" rtl="0" eaLnBrk="0" fontAlgn="base" hangingPunct="0">
        <a:spcBef>
          <a:spcPct val="0"/>
        </a:spcBef>
        <a:spcAft>
          <a:spcPct val="0"/>
        </a:spcAft>
        <a:defRPr sz="5200">
          <a:solidFill>
            <a:schemeClr val="tx1"/>
          </a:solidFill>
          <a:latin typeface="+mj-lt"/>
          <a:ea typeface="+mj-ea"/>
          <a:cs typeface="+mj-cs"/>
          <a:sym typeface="Papyrus" charset="0"/>
        </a:defRPr>
      </a:lvl1pPr>
      <a:lvl2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4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4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4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4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400">
          <a:solidFill>
            <a:schemeClr val="tx1"/>
          </a:solidFill>
          <a:latin typeface="+mn-lt"/>
          <a:ea typeface="+mn-ea"/>
          <a:cs typeface="+mn-cs"/>
          <a:sym typeface="Papyrus" charset="0"/>
        </a:defRPr>
      </a:lvl5pPr>
      <a:lvl6pPr marL="457200" algn="ctr" rtl="0" fontAlgn="base">
        <a:spcBef>
          <a:spcPct val="0"/>
        </a:spcBef>
        <a:spcAft>
          <a:spcPct val="0"/>
        </a:spcAft>
        <a:defRPr sz="2400">
          <a:solidFill>
            <a:schemeClr val="tx1"/>
          </a:solidFill>
          <a:latin typeface="+mn-lt"/>
          <a:ea typeface="+mn-ea"/>
          <a:cs typeface="+mn-cs"/>
          <a:sym typeface="Papyrus" charset="0"/>
        </a:defRPr>
      </a:lvl6pPr>
      <a:lvl7pPr marL="914400" algn="ctr" rtl="0" fontAlgn="base">
        <a:spcBef>
          <a:spcPct val="0"/>
        </a:spcBef>
        <a:spcAft>
          <a:spcPct val="0"/>
        </a:spcAft>
        <a:defRPr sz="2400">
          <a:solidFill>
            <a:schemeClr val="tx1"/>
          </a:solidFill>
          <a:latin typeface="+mn-lt"/>
          <a:ea typeface="+mn-ea"/>
          <a:cs typeface="+mn-cs"/>
          <a:sym typeface="Papyrus" charset="0"/>
        </a:defRPr>
      </a:lvl7pPr>
      <a:lvl8pPr marL="1371600" algn="ctr" rtl="0" fontAlgn="base">
        <a:spcBef>
          <a:spcPct val="0"/>
        </a:spcBef>
        <a:spcAft>
          <a:spcPct val="0"/>
        </a:spcAft>
        <a:defRPr sz="2400">
          <a:solidFill>
            <a:schemeClr val="tx1"/>
          </a:solidFill>
          <a:latin typeface="+mn-lt"/>
          <a:ea typeface="+mn-ea"/>
          <a:cs typeface="+mn-cs"/>
          <a:sym typeface="Papyrus" charset="0"/>
        </a:defRPr>
      </a:lvl8pPr>
      <a:lvl9pPr marL="1828800" algn="ctr" rtl="0" fontAlgn="base">
        <a:spcBef>
          <a:spcPct val="0"/>
        </a:spcBef>
        <a:spcAft>
          <a:spcPct val="0"/>
        </a:spcAft>
        <a:defRPr sz="24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990600" y="476250"/>
            <a:ext cx="8178800"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7170" name="Rectangle 2"/>
          <p:cNvSpPr>
            <a:spLocks noGrp="1" noChangeArrowheads="1"/>
          </p:cNvSpPr>
          <p:nvPr>
            <p:ph type="body" idx="1"/>
          </p:nvPr>
        </p:nvSpPr>
        <p:spPr bwMode="auto">
          <a:xfrm>
            <a:off x="990600" y="2163763"/>
            <a:ext cx="8178800" cy="4624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xmlns:p14="http://schemas.microsoft.com/office/powerpoint/2010/main"/>
  <p:txStyles>
    <p:titleStyle>
      <a:lvl1pPr algn="l" rtl="0" eaLnBrk="0" fontAlgn="base" hangingPunct="0">
        <a:spcBef>
          <a:spcPct val="0"/>
        </a:spcBef>
        <a:spcAft>
          <a:spcPct val="0"/>
        </a:spcAft>
        <a:defRPr sz="5000">
          <a:solidFill>
            <a:schemeClr val="tx1"/>
          </a:solidFill>
          <a:latin typeface="+mj-lt"/>
          <a:ea typeface="+mj-ea"/>
          <a:cs typeface="+mj-cs"/>
          <a:sym typeface="Papyrus" charset="0"/>
        </a:defRPr>
      </a:lvl1pPr>
      <a:lvl2pPr algn="l" rtl="0" eaLnBrk="0" fontAlgn="base" hangingPunct="0">
        <a:spcBef>
          <a:spcPct val="0"/>
        </a:spcBef>
        <a:spcAft>
          <a:spcPct val="0"/>
        </a:spcAft>
        <a:defRPr sz="5000">
          <a:solidFill>
            <a:schemeClr val="tx1"/>
          </a:solidFill>
          <a:latin typeface="Papyrus" charset="0"/>
          <a:ea typeface="PingFang SC Regular" charset="0"/>
          <a:cs typeface="PingFang SC Regular" charset="0"/>
          <a:sym typeface="Papyrus" charset="0"/>
        </a:defRPr>
      </a:lvl2pPr>
      <a:lvl3pPr algn="l" rtl="0" eaLnBrk="0" fontAlgn="base" hangingPunct="0">
        <a:spcBef>
          <a:spcPct val="0"/>
        </a:spcBef>
        <a:spcAft>
          <a:spcPct val="0"/>
        </a:spcAft>
        <a:defRPr sz="5000">
          <a:solidFill>
            <a:schemeClr val="tx1"/>
          </a:solidFill>
          <a:latin typeface="Papyrus" charset="0"/>
          <a:ea typeface="PingFang SC Regular" charset="0"/>
          <a:cs typeface="PingFang SC Regular" charset="0"/>
          <a:sym typeface="Papyrus" charset="0"/>
        </a:defRPr>
      </a:lvl3pPr>
      <a:lvl4pPr algn="l" rtl="0" eaLnBrk="0" fontAlgn="base" hangingPunct="0">
        <a:spcBef>
          <a:spcPct val="0"/>
        </a:spcBef>
        <a:spcAft>
          <a:spcPct val="0"/>
        </a:spcAft>
        <a:defRPr sz="5000">
          <a:solidFill>
            <a:schemeClr val="tx1"/>
          </a:solidFill>
          <a:latin typeface="Papyrus" charset="0"/>
          <a:ea typeface="PingFang SC Regular" charset="0"/>
          <a:cs typeface="PingFang SC Regular" charset="0"/>
          <a:sym typeface="Papyrus" charset="0"/>
        </a:defRPr>
      </a:lvl4pPr>
      <a:lvl5pPr algn="l" rtl="0" eaLnBrk="0" fontAlgn="base" hangingPunct="0">
        <a:spcBef>
          <a:spcPct val="0"/>
        </a:spcBef>
        <a:spcAft>
          <a:spcPct val="0"/>
        </a:spcAft>
        <a:defRPr sz="5000">
          <a:solidFill>
            <a:schemeClr val="tx1"/>
          </a:solidFill>
          <a:latin typeface="Papyrus" charset="0"/>
          <a:ea typeface="PingFang SC Regular" charset="0"/>
          <a:cs typeface="PingFang SC Regular" charset="0"/>
          <a:sym typeface="Papyrus" charset="0"/>
        </a:defRPr>
      </a:lvl5pPr>
      <a:lvl6pPr marL="457200" algn="l" rtl="0" fontAlgn="base">
        <a:spcBef>
          <a:spcPct val="0"/>
        </a:spcBef>
        <a:spcAft>
          <a:spcPct val="0"/>
        </a:spcAft>
        <a:defRPr sz="5000">
          <a:solidFill>
            <a:schemeClr val="tx1"/>
          </a:solidFill>
          <a:latin typeface="Papyrus" charset="0"/>
          <a:ea typeface="PingFang SC Regular" charset="0"/>
          <a:cs typeface="PingFang SC Regular" charset="0"/>
          <a:sym typeface="Papyrus" charset="0"/>
        </a:defRPr>
      </a:lvl6pPr>
      <a:lvl7pPr marL="914400" algn="l" rtl="0" fontAlgn="base">
        <a:spcBef>
          <a:spcPct val="0"/>
        </a:spcBef>
        <a:spcAft>
          <a:spcPct val="0"/>
        </a:spcAft>
        <a:defRPr sz="5000">
          <a:solidFill>
            <a:schemeClr val="tx1"/>
          </a:solidFill>
          <a:latin typeface="Papyrus" charset="0"/>
          <a:ea typeface="PingFang SC Regular" charset="0"/>
          <a:cs typeface="PingFang SC Regular" charset="0"/>
          <a:sym typeface="Papyrus" charset="0"/>
        </a:defRPr>
      </a:lvl7pPr>
      <a:lvl8pPr marL="1371600" algn="l" rtl="0" fontAlgn="base">
        <a:spcBef>
          <a:spcPct val="0"/>
        </a:spcBef>
        <a:spcAft>
          <a:spcPct val="0"/>
        </a:spcAft>
        <a:defRPr sz="5000">
          <a:solidFill>
            <a:schemeClr val="tx1"/>
          </a:solidFill>
          <a:latin typeface="Papyrus" charset="0"/>
          <a:ea typeface="PingFang SC Regular" charset="0"/>
          <a:cs typeface="PingFang SC Regular" charset="0"/>
          <a:sym typeface="Papyrus" charset="0"/>
        </a:defRPr>
      </a:lvl8pPr>
      <a:lvl9pPr marL="1828800" algn="l" rtl="0" fontAlgn="base">
        <a:spcBef>
          <a:spcPct val="0"/>
        </a:spcBef>
        <a:spcAft>
          <a:spcPct val="0"/>
        </a:spcAft>
        <a:defRPr sz="5000">
          <a:solidFill>
            <a:schemeClr val="tx1"/>
          </a:solidFill>
          <a:latin typeface="Papyrus" charset="0"/>
          <a:ea typeface="PingFang SC Regular" charset="0"/>
          <a:cs typeface="PingFang SC Regular" charset="0"/>
          <a:sym typeface="Papyrus" charset="0"/>
        </a:defRPr>
      </a:lvl9pPr>
    </p:titleStyle>
    <p:bodyStyle>
      <a:lvl1pPr marL="542925" indent="-403225" algn="l" rtl="0" eaLnBrk="0" fontAlgn="base" hangingPunct="0">
        <a:spcBef>
          <a:spcPts val="900"/>
        </a:spcBef>
        <a:spcAft>
          <a:spcPct val="0"/>
        </a:spcAft>
        <a:buSzPct val="46000"/>
        <a:buFont typeface="Papyrus" charset="0"/>
        <a:buChar char="•"/>
        <a:defRPr sz="2600">
          <a:solidFill>
            <a:schemeClr val="tx1"/>
          </a:solidFill>
          <a:latin typeface="+mn-lt"/>
          <a:ea typeface="+mn-ea"/>
          <a:cs typeface="+mn-cs"/>
          <a:sym typeface="Papyrus" charset="0"/>
        </a:defRPr>
      </a:lvl1pPr>
      <a:lvl2pPr marL="1089025" indent="-403225" algn="l" rtl="0" eaLnBrk="0" fontAlgn="base" hangingPunct="0">
        <a:spcBef>
          <a:spcPts val="900"/>
        </a:spcBef>
        <a:spcAft>
          <a:spcPct val="0"/>
        </a:spcAft>
        <a:buSzPct val="46000"/>
        <a:buFont typeface="Papyrus" charset="0"/>
        <a:buChar char="•"/>
        <a:defRPr sz="2600">
          <a:solidFill>
            <a:schemeClr val="tx1"/>
          </a:solidFill>
          <a:latin typeface="+mn-lt"/>
          <a:ea typeface="+mn-ea"/>
          <a:cs typeface="+mn-cs"/>
          <a:sym typeface="Papyrus" charset="0"/>
        </a:defRPr>
      </a:lvl2pPr>
      <a:lvl3pPr marL="1647825" indent="-403225" algn="l" rtl="0" eaLnBrk="0" fontAlgn="base" hangingPunct="0">
        <a:spcBef>
          <a:spcPts val="900"/>
        </a:spcBef>
        <a:spcAft>
          <a:spcPct val="0"/>
        </a:spcAft>
        <a:buSzPct val="46000"/>
        <a:buFont typeface="Papyrus" charset="0"/>
        <a:buChar char="•"/>
        <a:defRPr sz="2600">
          <a:solidFill>
            <a:schemeClr val="tx1"/>
          </a:solidFill>
          <a:latin typeface="+mn-lt"/>
          <a:ea typeface="+mn-ea"/>
          <a:cs typeface="+mn-cs"/>
          <a:sym typeface="Papyrus" charset="0"/>
        </a:defRPr>
      </a:lvl3pPr>
      <a:lvl4pPr marL="2193925" indent="-403225" algn="l" rtl="0" eaLnBrk="0" fontAlgn="base" hangingPunct="0">
        <a:spcBef>
          <a:spcPts val="900"/>
        </a:spcBef>
        <a:spcAft>
          <a:spcPct val="0"/>
        </a:spcAft>
        <a:buSzPct val="46000"/>
        <a:buFont typeface="Papyrus" charset="0"/>
        <a:buChar char="•"/>
        <a:defRPr sz="2600">
          <a:solidFill>
            <a:schemeClr val="tx1"/>
          </a:solidFill>
          <a:latin typeface="+mn-lt"/>
          <a:ea typeface="+mn-ea"/>
          <a:cs typeface="+mn-cs"/>
          <a:sym typeface="Papyrus" charset="0"/>
        </a:defRPr>
      </a:lvl4pPr>
      <a:lvl5pPr marL="2765425" indent="-403225" algn="l" rtl="0" eaLnBrk="0" fontAlgn="base" hangingPunct="0">
        <a:spcBef>
          <a:spcPts val="900"/>
        </a:spcBef>
        <a:spcAft>
          <a:spcPct val="0"/>
        </a:spcAft>
        <a:buSzPct val="46000"/>
        <a:buFont typeface="Papyrus" charset="0"/>
        <a:buChar char="•"/>
        <a:defRPr sz="2600">
          <a:solidFill>
            <a:schemeClr val="tx1"/>
          </a:solidFill>
          <a:latin typeface="+mn-lt"/>
          <a:ea typeface="+mn-ea"/>
          <a:cs typeface="+mn-cs"/>
          <a:sym typeface="Papyrus" charset="0"/>
        </a:defRPr>
      </a:lvl5pPr>
      <a:lvl6pPr marL="3222625" indent="-403225" algn="l" rtl="0" fontAlgn="base">
        <a:spcBef>
          <a:spcPts val="900"/>
        </a:spcBef>
        <a:spcAft>
          <a:spcPct val="0"/>
        </a:spcAft>
        <a:buSzPct val="46000"/>
        <a:buFont typeface="Papyrus" charset="0"/>
        <a:buChar char="•"/>
        <a:defRPr sz="2600">
          <a:solidFill>
            <a:schemeClr val="tx1"/>
          </a:solidFill>
          <a:latin typeface="+mn-lt"/>
          <a:ea typeface="+mn-ea"/>
          <a:cs typeface="+mn-cs"/>
          <a:sym typeface="Papyrus" charset="0"/>
        </a:defRPr>
      </a:lvl6pPr>
      <a:lvl7pPr marL="3679825" indent="-403225" algn="l" rtl="0" fontAlgn="base">
        <a:spcBef>
          <a:spcPts val="900"/>
        </a:spcBef>
        <a:spcAft>
          <a:spcPct val="0"/>
        </a:spcAft>
        <a:buSzPct val="46000"/>
        <a:buFont typeface="Papyrus" charset="0"/>
        <a:buChar char="•"/>
        <a:defRPr sz="2600">
          <a:solidFill>
            <a:schemeClr val="tx1"/>
          </a:solidFill>
          <a:latin typeface="+mn-lt"/>
          <a:ea typeface="+mn-ea"/>
          <a:cs typeface="+mn-cs"/>
          <a:sym typeface="Papyrus" charset="0"/>
        </a:defRPr>
      </a:lvl7pPr>
      <a:lvl8pPr marL="4137025" indent="-403225" algn="l" rtl="0" fontAlgn="base">
        <a:spcBef>
          <a:spcPts val="900"/>
        </a:spcBef>
        <a:spcAft>
          <a:spcPct val="0"/>
        </a:spcAft>
        <a:buSzPct val="46000"/>
        <a:buFont typeface="Papyrus" charset="0"/>
        <a:buChar char="•"/>
        <a:defRPr sz="2600">
          <a:solidFill>
            <a:schemeClr val="tx1"/>
          </a:solidFill>
          <a:latin typeface="+mn-lt"/>
          <a:ea typeface="+mn-ea"/>
          <a:cs typeface="+mn-cs"/>
          <a:sym typeface="Papyrus" charset="0"/>
        </a:defRPr>
      </a:lvl8pPr>
      <a:lvl9pPr marL="4594225" indent="-403225" algn="l" rtl="0" fontAlgn="base">
        <a:spcBef>
          <a:spcPts val="900"/>
        </a:spcBef>
        <a:spcAft>
          <a:spcPct val="0"/>
        </a:spcAft>
        <a:buSzPct val="46000"/>
        <a:buFont typeface="Papyrus" charset="0"/>
        <a:buChar char="•"/>
        <a:defRPr sz="2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ransition xmlns:p14="http://schemas.microsoft.com/office/powerpoint/2010/mai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Papyrus" charset="0"/>
        </a:defRPr>
      </a:lvl1pPr>
      <a:lvl2pPr marL="39688" indent="-39688"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2pPr>
      <a:lvl3pPr marL="39688" indent="-39688"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3pPr>
      <a:lvl4pPr marL="39688" indent="-39688"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4pPr>
      <a:lvl5pPr marL="39688" indent="-39688"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5pPr>
      <a:lvl6pPr marL="496888"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6pPr>
      <a:lvl7pPr marL="954088"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7pPr>
      <a:lvl8pPr marL="1411288"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8pPr>
      <a:lvl9pPr marL="1868488"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9pPr>
    </p:titleStyle>
    <p:bodyStyle>
      <a:lvl1pPr marL="711200" indent="-430213"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1pPr>
      <a:lvl2pPr marL="1257300" indent="-430213"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2pPr>
      <a:lvl3pPr marL="1803400" indent="-430213"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3pPr>
      <a:lvl4pPr marL="2362200" indent="-430213"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4pPr>
      <a:lvl5pPr marL="2933700" indent="-430213"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5pPr>
      <a:lvl6pPr marL="3390900" indent="-430213" algn="l" rtl="0" fontAlgn="base">
        <a:spcBef>
          <a:spcPts val="900"/>
        </a:spcBef>
        <a:spcAft>
          <a:spcPct val="0"/>
        </a:spcAft>
        <a:buSzPct val="46000"/>
        <a:buFont typeface="Papyrus" charset="0"/>
        <a:buChar char="•"/>
        <a:defRPr sz="3200">
          <a:solidFill>
            <a:schemeClr val="tx1"/>
          </a:solidFill>
          <a:latin typeface="+mn-lt"/>
          <a:ea typeface="+mn-ea"/>
          <a:cs typeface="+mn-cs"/>
          <a:sym typeface="Papyrus" charset="0"/>
        </a:defRPr>
      </a:lvl6pPr>
      <a:lvl7pPr marL="3848100" indent="-430213" algn="l" rtl="0" fontAlgn="base">
        <a:spcBef>
          <a:spcPts val="900"/>
        </a:spcBef>
        <a:spcAft>
          <a:spcPct val="0"/>
        </a:spcAft>
        <a:buSzPct val="46000"/>
        <a:buFont typeface="Papyrus" charset="0"/>
        <a:buChar char="•"/>
        <a:defRPr sz="3200">
          <a:solidFill>
            <a:schemeClr val="tx1"/>
          </a:solidFill>
          <a:latin typeface="+mn-lt"/>
          <a:ea typeface="+mn-ea"/>
          <a:cs typeface="+mn-cs"/>
          <a:sym typeface="Papyrus" charset="0"/>
        </a:defRPr>
      </a:lvl7pPr>
      <a:lvl8pPr marL="4305300" indent="-430213" algn="l" rtl="0" fontAlgn="base">
        <a:spcBef>
          <a:spcPts val="900"/>
        </a:spcBef>
        <a:spcAft>
          <a:spcPct val="0"/>
        </a:spcAft>
        <a:buSzPct val="46000"/>
        <a:buFont typeface="Papyrus" charset="0"/>
        <a:buChar char="•"/>
        <a:defRPr sz="3200">
          <a:solidFill>
            <a:schemeClr val="tx1"/>
          </a:solidFill>
          <a:latin typeface="+mn-lt"/>
          <a:ea typeface="+mn-ea"/>
          <a:cs typeface="+mn-cs"/>
          <a:sym typeface="Papyrus" charset="0"/>
        </a:defRPr>
      </a:lvl8pPr>
      <a:lvl9pPr marL="4762500" indent="-430213" algn="l" rtl="0" fontAlgn="base">
        <a:spcBef>
          <a:spcPts val="900"/>
        </a:spcBef>
        <a:spcAft>
          <a:spcPct val="0"/>
        </a:spcAft>
        <a:buSzPct val="46000"/>
        <a:buFont typeface="Papyrus" charset="0"/>
        <a:buChar char="•"/>
        <a:defRPr sz="3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bwMode="auto">
          <a:xfrm>
            <a:off x="990600" y="1155700"/>
            <a:ext cx="8178800" cy="270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72706" name="Rectangle 2"/>
          <p:cNvSpPr>
            <a:spLocks noGrp="1" noChangeArrowheads="1"/>
          </p:cNvSpPr>
          <p:nvPr>
            <p:ph type="body" idx="1"/>
          </p:nvPr>
        </p:nvSpPr>
        <p:spPr bwMode="auto">
          <a:xfrm>
            <a:off x="990600" y="3924300"/>
            <a:ext cx="81788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Papyrus" charset="0"/>
        </a:defRPr>
      </a:lvl1pPr>
      <a:lvl2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Papyrus" charset="0"/>
        </a:defRPr>
      </a:lvl5pPr>
      <a:lvl6pPr marL="457200" algn="ctr" rtl="0" fontAlgn="base">
        <a:spcBef>
          <a:spcPct val="0"/>
        </a:spcBef>
        <a:spcAft>
          <a:spcPct val="0"/>
        </a:spcAft>
        <a:defRPr sz="2600">
          <a:solidFill>
            <a:schemeClr val="tx1"/>
          </a:solidFill>
          <a:latin typeface="+mn-lt"/>
          <a:ea typeface="+mn-ea"/>
          <a:cs typeface="+mn-cs"/>
          <a:sym typeface="Papyrus" charset="0"/>
        </a:defRPr>
      </a:lvl6pPr>
      <a:lvl7pPr marL="914400" algn="ctr" rtl="0" fontAlgn="base">
        <a:spcBef>
          <a:spcPct val="0"/>
        </a:spcBef>
        <a:spcAft>
          <a:spcPct val="0"/>
        </a:spcAft>
        <a:defRPr sz="2600">
          <a:solidFill>
            <a:schemeClr val="tx1"/>
          </a:solidFill>
          <a:latin typeface="+mn-lt"/>
          <a:ea typeface="+mn-ea"/>
          <a:cs typeface="+mn-cs"/>
          <a:sym typeface="Papyrus" charset="0"/>
        </a:defRPr>
      </a:lvl7pPr>
      <a:lvl8pPr marL="1371600" algn="ctr" rtl="0" fontAlgn="base">
        <a:spcBef>
          <a:spcPct val="0"/>
        </a:spcBef>
        <a:spcAft>
          <a:spcPct val="0"/>
        </a:spcAft>
        <a:defRPr sz="2600">
          <a:solidFill>
            <a:schemeClr val="tx1"/>
          </a:solidFill>
          <a:latin typeface="+mn-lt"/>
          <a:ea typeface="+mn-ea"/>
          <a:cs typeface="+mn-cs"/>
          <a:sym typeface="Papyrus" charset="0"/>
        </a:defRPr>
      </a:lvl8pPr>
      <a:lvl9pPr marL="1828800" algn="ctr" rtl="0" fontAlgn="base">
        <a:spcBef>
          <a:spcPct val="0"/>
        </a:spcBef>
        <a:spcAft>
          <a:spcPct val="0"/>
        </a:spcAft>
        <a:defRPr sz="2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73730" name="Rectangle 2"/>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ransition xmlns:p14="http://schemas.microsoft.com/office/powerpoint/2010/main"/>
  <p:txStyles>
    <p:titleStyle>
      <a:lvl1pPr algn="ctr" rtl="0" eaLnBrk="0" fontAlgn="base" hangingPunct="0">
        <a:spcBef>
          <a:spcPct val="0"/>
        </a:spcBef>
        <a:spcAft>
          <a:spcPct val="0"/>
        </a:spcAft>
        <a:defRPr sz="6000">
          <a:solidFill>
            <a:schemeClr val="tx1"/>
          </a:solidFill>
          <a:latin typeface="+mj-lt"/>
          <a:ea typeface="+mj-ea"/>
          <a:cs typeface="+mj-cs"/>
          <a:sym typeface="Gill Sans" charset="0"/>
        </a:defRPr>
      </a:lvl1pPr>
      <a:lvl2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0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400">
          <a:solidFill>
            <a:schemeClr val="tx1"/>
          </a:solidFill>
          <a:latin typeface="+mn-lt"/>
          <a:ea typeface="+mn-ea"/>
          <a:cs typeface="+mn-cs"/>
          <a:sym typeface="Gill Sans" charset="0"/>
        </a:defRPr>
      </a:lvl5pPr>
      <a:lvl6pPr marL="457200" algn="ctr" rtl="0" fontAlgn="base">
        <a:spcBef>
          <a:spcPct val="0"/>
        </a:spcBef>
        <a:spcAft>
          <a:spcPct val="0"/>
        </a:spcAft>
        <a:defRPr sz="2400">
          <a:solidFill>
            <a:schemeClr val="tx1"/>
          </a:solidFill>
          <a:latin typeface="+mn-lt"/>
          <a:ea typeface="+mn-ea"/>
          <a:cs typeface="+mn-cs"/>
          <a:sym typeface="Gill Sans" charset="0"/>
        </a:defRPr>
      </a:lvl6pPr>
      <a:lvl7pPr marL="914400" algn="ctr" rtl="0" fontAlgn="base">
        <a:spcBef>
          <a:spcPct val="0"/>
        </a:spcBef>
        <a:spcAft>
          <a:spcPct val="0"/>
        </a:spcAft>
        <a:defRPr sz="2400">
          <a:solidFill>
            <a:schemeClr val="tx1"/>
          </a:solidFill>
          <a:latin typeface="+mn-lt"/>
          <a:ea typeface="+mn-ea"/>
          <a:cs typeface="+mn-cs"/>
          <a:sym typeface="Gill Sans" charset="0"/>
        </a:defRPr>
      </a:lvl7pPr>
      <a:lvl8pPr marL="1371600" algn="ctr" rtl="0" fontAlgn="base">
        <a:spcBef>
          <a:spcPct val="0"/>
        </a:spcBef>
        <a:spcAft>
          <a:spcPct val="0"/>
        </a:spcAft>
        <a:defRPr sz="2400">
          <a:solidFill>
            <a:schemeClr val="tx1"/>
          </a:solidFill>
          <a:latin typeface="+mn-lt"/>
          <a:ea typeface="+mn-ea"/>
          <a:cs typeface="+mn-cs"/>
          <a:sym typeface="Gill Sans" charset="0"/>
        </a:defRPr>
      </a:lvl8pPr>
      <a:lvl9pPr marL="18288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74754" name="Rectangle 2"/>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Lst>
  <p:transition xmlns:p14="http://schemas.microsoft.com/office/powerpoint/2010/main"/>
  <p:txStyles>
    <p:titleStyle>
      <a:lvl1pPr algn="ctr" rtl="0" eaLnBrk="0" fontAlgn="base" hangingPunct="0">
        <a:spcBef>
          <a:spcPct val="0"/>
        </a:spcBef>
        <a:spcAft>
          <a:spcPct val="0"/>
        </a:spcAft>
        <a:defRPr sz="6200">
          <a:solidFill>
            <a:schemeClr val="tx1"/>
          </a:solidFill>
          <a:latin typeface="+mj-lt"/>
          <a:ea typeface="+mj-ea"/>
          <a:cs typeface="+mj-cs"/>
          <a:sym typeface="Gill Sans" charset="0"/>
        </a:defRPr>
      </a:lvl1pPr>
      <a:lvl2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charset="0"/>
        </a:defRPr>
      </a:lvl5pPr>
      <a:lvl6pPr marL="457200" algn="ctr" rtl="0" fontAlgn="base">
        <a:spcBef>
          <a:spcPct val="0"/>
        </a:spcBef>
        <a:spcAft>
          <a:spcPct val="0"/>
        </a:spcAft>
        <a:defRPr sz="2600">
          <a:solidFill>
            <a:schemeClr val="tx1"/>
          </a:solidFill>
          <a:latin typeface="+mn-lt"/>
          <a:ea typeface="+mn-ea"/>
          <a:cs typeface="+mn-cs"/>
          <a:sym typeface="Gill Sans" charset="0"/>
        </a:defRPr>
      </a:lvl6pPr>
      <a:lvl7pPr marL="914400" algn="ctr" rtl="0" fontAlgn="base">
        <a:spcBef>
          <a:spcPct val="0"/>
        </a:spcBef>
        <a:spcAft>
          <a:spcPct val="0"/>
        </a:spcAft>
        <a:defRPr sz="2600">
          <a:solidFill>
            <a:schemeClr val="tx1"/>
          </a:solidFill>
          <a:latin typeface="+mn-lt"/>
          <a:ea typeface="+mn-ea"/>
          <a:cs typeface="+mn-cs"/>
          <a:sym typeface="Gill Sans" charset="0"/>
        </a:defRPr>
      </a:lvl7pPr>
      <a:lvl8pPr marL="1371600" algn="ctr" rtl="0" fontAlgn="base">
        <a:spcBef>
          <a:spcPct val="0"/>
        </a:spcBef>
        <a:spcAft>
          <a:spcPct val="0"/>
        </a:spcAft>
        <a:defRPr sz="2600">
          <a:solidFill>
            <a:schemeClr val="tx1"/>
          </a:solidFill>
          <a:latin typeface="+mn-lt"/>
          <a:ea typeface="+mn-ea"/>
          <a:cs typeface="+mn-cs"/>
          <a:sym typeface="Gill Sans" charset="0"/>
        </a:defRPr>
      </a:lvl8pPr>
      <a:lvl9pPr marL="1828800" algn="ctr" rtl="0" fontAlgn="base">
        <a:spcBef>
          <a:spcPct val="0"/>
        </a:spcBef>
        <a:spcAft>
          <a:spcPct val="0"/>
        </a:spcAft>
        <a:defRPr sz="2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75778"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Papyrus" charset="0"/>
        </a:defRPr>
      </a:lvl1pPr>
      <a:lvl2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4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4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Papyrus" charset="0"/>
        </a:defRPr>
      </a:lvl5pPr>
      <a:lvl6pPr marL="457200" algn="ctr" rtl="0" fontAlgn="base">
        <a:spcBef>
          <a:spcPct val="0"/>
        </a:spcBef>
        <a:spcAft>
          <a:spcPct val="0"/>
        </a:spcAft>
        <a:defRPr sz="2600">
          <a:solidFill>
            <a:schemeClr val="tx1"/>
          </a:solidFill>
          <a:latin typeface="+mn-lt"/>
          <a:ea typeface="+mn-ea"/>
          <a:cs typeface="+mn-cs"/>
          <a:sym typeface="Papyrus" charset="0"/>
        </a:defRPr>
      </a:lvl6pPr>
      <a:lvl7pPr marL="914400" algn="ctr" rtl="0" fontAlgn="base">
        <a:spcBef>
          <a:spcPct val="0"/>
        </a:spcBef>
        <a:spcAft>
          <a:spcPct val="0"/>
        </a:spcAft>
        <a:defRPr sz="2600">
          <a:solidFill>
            <a:schemeClr val="tx1"/>
          </a:solidFill>
          <a:latin typeface="+mn-lt"/>
          <a:ea typeface="+mn-ea"/>
          <a:cs typeface="+mn-cs"/>
          <a:sym typeface="Papyrus" charset="0"/>
        </a:defRPr>
      </a:lvl7pPr>
      <a:lvl8pPr marL="1371600" algn="ctr" rtl="0" fontAlgn="base">
        <a:spcBef>
          <a:spcPct val="0"/>
        </a:spcBef>
        <a:spcAft>
          <a:spcPct val="0"/>
        </a:spcAft>
        <a:defRPr sz="2600">
          <a:solidFill>
            <a:schemeClr val="tx1"/>
          </a:solidFill>
          <a:latin typeface="+mn-lt"/>
          <a:ea typeface="+mn-ea"/>
          <a:cs typeface="+mn-cs"/>
          <a:sym typeface="Papyrus" charset="0"/>
        </a:defRPr>
      </a:lvl8pPr>
      <a:lvl9pPr marL="1828800" algn="ctr" rtl="0" fontAlgn="base">
        <a:spcBef>
          <a:spcPct val="0"/>
        </a:spcBef>
        <a:spcAft>
          <a:spcPct val="0"/>
        </a:spcAft>
        <a:defRPr sz="2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Lst>
  <p:transition xmlns:p14="http://schemas.microsoft.com/office/powerpoint/2010/main"/>
  <p:txStyles>
    <p:titleStyle>
      <a:lvl1pPr marL="39688" indent="-39688" algn="ctr" rtl="0" eaLnBrk="0" fontAlgn="base" hangingPunct="0">
        <a:spcBef>
          <a:spcPts val="200"/>
        </a:spcBef>
        <a:spcAft>
          <a:spcPct val="0"/>
        </a:spcAft>
        <a:defRPr sz="6400">
          <a:solidFill>
            <a:schemeClr val="tx1"/>
          </a:solidFill>
          <a:latin typeface="+mj-lt"/>
          <a:ea typeface="+mj-ea"/>
          <a:cs typeface="+mj-cs"/>
          <a:sym typeface="Gill Sans" charset="0"/>
        </a:defRPr>
      </a:lvl1pPr>
      <a:lvl2pPr marL="39688" indent="-39688" algn="ctr" rtl="0" eaLnBrk="0" fontAlgn="base" hangingPunct="0">
        <a:spcBef>
          <a:spcPts val="200"/>
        </a:spcBef>
        <a:spcAft>
          <a:spcPct val="0"/>
        </a:spcAft>
        <a:defRPr sz="6400">
          <a:solidFill>
            <a:schemeClr val="tx1"/>
          </a:solidFill>
          <a:latin typeface="Gill Sans" charset="0"/>
          <a:ea typeface="PingFang SC Regular" charset="0"/>
          <a:cs typeface="PingFang SC Regular" charset="0"/>
          <a:sym typeface="Gill Sans" charset="0"/>
        </a:defRPr>
      </a:lvl2pPr>
      <a:lvl3pPr marL="39688" indent="-39688" algn="ctr" rtl="0" eaLnBrk="0" fontAlgn="base" hangingPunct="0">
        <a:spcBef>
          <a:spcPts val="200"/>
        </a:spcBef>
        <a:spcAft>
          <a:spcPct val="0"/>
        </a:spcAft>
        <a:defRPr sz="6400">
          <a:solidFill>
            <a:schemeClr val="tx1"/>
          </a:solidFill>
          <a:latin typeface="Gill Sans" charset="0"/>
          <a:ea typeface="PingFang SC Regular" charset="0"/>
          <a:cs typeface="PingFang SC Regular" charset="0"/>
          <a:sym typeface="Gill Sans" charset="0"/>
        </a:defRPr>
      </a:lvl3pPr>
      <a:lvl4pPr marL="39688" indent="-39688" algn="ctr" rtl="0" eaLnBrk="0" fontAlgn="base" hangingPunct="0">
        <a:spcBef>
          <a:spcPts val="200"/>
        </a:spcBef>
        <a:spcAft>
          <a:spcPct val="0"/>
        </a:spcAft>
        <a:defRPr sz="6400">
          <a:solidFill>
            <a:schemeClr val="tx1"/>
          </a:solidFill>
          <a:latin typeface="Gill Sans" charset="0"/>
          <a:ea typeface="PingFang SC Regular" charset="0"/>
          <a:cs typeface="PingFang SC Regular" charset="0"/>
          <a:sym typeface="Gill Sans" charset="0"/>
        </a:defRPr>
      </a:lvl4pPr>
      <a:lvl5pPr marL="39688" indent="-39688" algn="ctr" rtl="0" eaLnBrk="0" fontAlgn="base" hangingPunct="0">
        <a:spcBef>
          <a:spcPts val="200"/>
        </a:spcBef>
        <a:spcAft>
          <a:spcPct val="0"/>
        </a:spcAft>
        <a:defRPr sz="6400">
          <a:solidFill>
            <a:schemeClr val="tx1"/>
          </a:solidFill>
          <a:latin typeface="Gill Sans" charset="0"/>
          <a:ea typeface="PingFang SC Regular" charset="0"/>
          <a:cs typeface="PingFang SC Regular" charset="0"/>
          <a:sym typeface="Gill Sans" charset="0"/>
        </a:defRPr>
      </a:lvl5pPr>
      <a:lvl6pPr marL="496888" algn="ctr" rtl="0" fontAlgn="base">
        <a:spcBef>
          <a:spcPts val="200"/>
        </a:spcBef>
        <a:spcAft>
          <a:spcPct val="0"/>
        </a:spcAft>
        <a:defRPr sz="6400">
          <a:solidFill>
            <a:schemeClr val="tx1"/>
          </a:solidFill>
          <a:latin typeface="Gill Sans" charset="0"/>
          <a:ea typeface="PingFang SC Regular" charset="0"/>
          <a:cs typeface="PingFang SC Regular" charset="0"/>
          <a:sym typeface="Gill Sans" charset="0"/>
        </a:defRPr>
      </a:lvl6pPr>
      <a:lvl7pPr marL="954088" algn="ctr" rtl="0" fontAlgn="base">
        <a:spcBef>
          <a:spcPts val="200"/>
        </a:spcBef>
        <a:spcAft>
          <a:spcPct val="0"/>
        </a:spcAft>
        <a:defRPr sz="6400">
          <a:solidFill>
            <a:schemeClr val="tx1"/>
          </a:solidFill>
          <a:latin typeface="Gill Sans" charset="0"/>
          <a:ea typeface="PingFang SC Regular" charset="0"/>
          <a:cs typeface="PingFang SC Regular" charset="0"/>
          <a:sym typeface="Gill Sans" charset="0"/>
        </a:defRPr>
      </a:lvl7pPr>
      <a:lvl8pPr marL="1411288" algn="ctr" rtl="0" fontAlgn="base">
        <a:spcBef>
          <a:spcPts val="200"/>
        </a:spcBef>
        <a:spcAft>
          <a:spcPct val="0"/>
        </a:spcAft>
        <a:defRPr sz="6400">
          <a:solidFill>
            <a:schemeClr val="tx1"/>
          </a:solidFill>
          <a:latin typeface="Gill Sans" charset="0"/>
          <a:ea typeface="PingFang SC Regular" charset="0"/>
          <a:cs typeface="PingFang SC Regular" charset="0"/>
          <a:sym typeface="Gill Sans" charset="0"/>
        </a:defRPr>
      </a:lvl8pPr>
      <a:lvl9pPr marL="1868488" algn="ctr" rtl="0" fontAlgn="base">
        <a:spcBef>
          <a:spcPts val="20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742950" indent="-449263" algn="l" rtl="0" eaLnBrk="0" fontAlgn="base" hangingPunct="0">
        <a:spcBef>
          <a:spcPts val="20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1pPr>
      <a:lvl2pPr marL="1098550" indent="-449263" algn="l" rtl="0" eaLnBrk="0" fontAlgn="base" hangingPunct="0">
        <a:spcBef>
          <a:spcPts val="20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2pPr>
      <a:lvl3pPr marL="1441450" indent="-449263" algn="l" rtl="0" eaLnBrk="0" fontAlgn="base" hangingPunct="0">
        <a:spcBef>
          <a:spcPts val="20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3pPr>
      <a:lvl4pPr marL="1784350" indent="-449263" algn="l" rtl="0" eaLnBrk="0" fontAlgn="base" hangingPunct="0">
        <a:spcBef>
          <a:spcPts val="20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4pPr>
      <a:lvl5pPr marL="2139950" indent="-449263" algn="l" rtl="0" eaLnBrk="0" fontAlgn="base" hangingPunct="0">
        <a:spcBef>
          <a:spcPts val="20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5pPr>
      <a:lvl6pPr marL="2597150" indent="-449263" algn="l" rtl="0" fontAlgn="base">
        <a:spcBef>
          <a:spcPts val="20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6pPr>
      <a:lvl7pPr marL="3054350" indent="-449263" algn="l" rtl="0" fontAlgn="base">
        <a:spcBef>
          <a:spcPts val="20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7pPr>
      <a:lvl8pPr marL="3511550" indent="-449263" algn="l" rtl="0" fontAlgn="base">
        <a:spcBef>
          <a:spcPts val="20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8pPr>
      <a:lvl9pPr marL="3968750" indent="-449263" algn="l" rtl="0" fontAlgn="base">
        <a:spcBef>
          <a:spcPts val="2000"/>
        </a:spcBef>
        <a:spcAft>
          <a:spcPct val="0"/>
        </a:spcAft>
        <a:buClr>
          <a:srgbClr val="000000"/>
        </a:buClr>
        <a:buSzPct val="171000"/>
        <a:buFont typeface="Lucida Grande"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77826"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ransition xmlns:p14="http://schemas.microsoft.com/office/powerpoint/2010/main"/>
  <p:txStyles>
    <p:titleStyle>
      <a:lvl1pPr algn="ctr" rtl="0" eaLnBrk="0" fontAlgn="base" hangingPunct="0">
        <a:spcBef>
          <a:spcPct val="0"/>
        </a:spcBef>
        <a:spcAft>
          <a:spcPct val="0"/>
        </a:spcAft>
        <a:defRPr sz="5600">
          <a:solidFill>
            <a:schemeClr val="tx1"/>
          </a:solidFill>
          <a:latin typeface="+mj-lt"/>
          <a:ea typeface="+mj-ea"/>
          <a:cs typeface="+mj-cs"/>
          <a:sym typeface="Papyrus" charset="0"/>
        </a:defRPr>
      </a:lvl1pPr>
      <a:lvl2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Papyrus" charset="0"/>
        </a:defRPr>
      </a:lvl5pPr>
      <a:lvl6pPr marL="457200" algn="ctr" rtl="0" fontAlgn="base">
        <a:spcBef>
          <a:spcPct val="0"/>
        </a:spcBef>
        <a:spcAft>
          <a:spcPct val="0"/>
        </a:spcAft>
        <a:defRPr sz="2800">
          <a:solidFill>
            <a:schemeClr val="tx1"/>
          </a:solidFill>
          <a:latin typeface="+mn-lt"/>
          <a:ea typeface="+mn-ea"/>
          <a:cs typeface="+mn-cs"/>
          <a:sym typeface="Papyrus" charset="0"/>
        </a:defRPr>
      </a:lvl6pPr>
      <a:lvl7pPr marL="914400" algn="ctr" rtl="0" fontAlgn="base">
        <a:spcBef>
          <a:spcPct val="0"/>
        </a:spcBef>
        <a:spcAft>
          <a:spcPct val="0"/>
        </a:spcAft>
        <a:defRPr sz="2800">
          <a:solidFill>
            <a:schemeClr val="tx1"/>
          </a:solidFill>
          <a:latin typeface="+mn-lt"/>
          <a:ea typeface="+mn-ea"/>
          <a:cs typeface="+mn-cs"/>
          <a:sym typeface="Papyrus" charset="0"/>
        </a:defRPr>
      </a:lvl7pPr>
      <a:lvl8pPr marL="1371600" algn="ctr" rtl="0" fontAlgn="base">
        <a:spcBef>
          <a:spcPct val="0"/>
        </a:spcBef>
        <a:spcAft>
          <a:spcPct val="0"/>
        </a:spcAft>
        <a:defRPr sz="2800">
          <a:solidFill>
            <a:schemeClr val="tx1"/>
          </a:solidFill>
          <a:latin typeface="+mn-lt"/>
          <a:ea typeface="+mn-ea"/>
          <a:cs typeface="+mn-cs"/>
          <a:sym typeface="Papyrus" charset="0"/>
        </a:defRPr>
      </a:lvl8pPr>
      <a:lvl9pPr marL="1828800" algn="ctr" rtl="0" fontAlgn="base">
        <a:spcBef>
          <a:spcPct val="0"/>
        </a:spcBef>
        <a:spcAft>
          <a:spcPct val="0"/>
        </a:spcAft>
        <a:defRPr sz="28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rgbClr val="1F2B85"/>
        </a:solidFill>
        <a:effectLst/>
      </p:bgPr>
    </p:bg>
    <p:spTree>
      <p:nvGrpSpPr>
        <p:cNvPr id="1" name=""/>
        <p:cNvGrpSpPr/>
        <p:nvPr/>
      </p:nvGrpSpPr>
      <p:grpSpPr>
        <a:xfrm>
          <a:off x="0" y="0"/>
          <a:ext cx="0" cy="0"/>
          <a:chOff x="0" y="0"/>
          <a:chExt cx="0" cy="0"/>
        </a:xfrm>
      </p:grpSpPr>
      <p:sp>
        <p:nvSpPr>
          <p:cNvPr id="78849" name="Rectangle 1"/>
          <p:cNvSpPr>
            <a:spLocks noGrp="1" noChangeArrowheads="1"/>
          </p:cNvSpPr>
          <p:nvPr>
            <p:ph type="title"/>
          </p:nvPr>
        </p:nvSpPr>
        <p:spPr bwMode="auto">
          <a:xfrm>
            <a:off x="660400" y="0"/>
            <a:ext cx="8834438" cy="262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imes" charset="0"/>
              </a:rPr>
              <a:t>Click to edit Master title style</a:t>
            </a:r>
          </a:p>
        </p:txBody>
      </p:sp>
      <p:sp>
        <p:nvSpPr>
          <p:cNvPr id="78850" name="Rectangle 2"/>
          <p:cNvSpPr>
            <a:spLocks noGrp="1" noChangeArrowheads="1"/>
          </p:cNvSpPr>
          <p:nvPr>
            <p:ph type="body" idx="1"/>
          </p:nvPr>
        </p:nvSpPr>
        <p:spPr bwMode="auto">
          <a:xfrm>
            <a:off x="787400" y="2247900"/>
            <a:ext cx="8559800" cy="538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78852" name="Rectangle 3"/>
          <p:cNvSpPr>
            <a:spLocks/>
          </p:cNvSpPr>
          <p:nvPr/>
        </p:nvSpPr>
        <p:spPr bwMode="auto">
          <a:xfrm>
            <a:off x="800100" y="6934200"/>
            <a:ext cx="2019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1000"/>
              </a:lnSpc>
              <a:tabLst>
                <a:tab pos="1016000" algn="l"/>
                <a:tab pos="2032000" algn="l"/>
                <a:tab pos="2044700" algn="l"/>
                <a:tab pos="2743200" algn="l"/>
              </a:tabLst>
            </a:pPr>
            <a:r>
              <a:rPr lang="en-US" sz="1400">
                <a:solidFill>
                  <a:schemeClr val="tx1"/>
                </a:solidFill>
                <a:latin typeface="Times" charset="0"/>
                <a:ea typeface="ＭＳ Ｐゴシック" charset="0"/>
                <a:sym typeface="Times" charset="0"/>
              </a:rPr>
              <a:t> </a:t>
            </a:r>
          </a:p>
        </p:txBody>
      </p:sp>
      <p:sp>
        <p:nvSpPr>
          <p:cNvPr id="78853" name="Rectangle 4"/>
          <p:cNvSpPr>
            <a:spLocks/>
          </p:cNvSpPr>
          <p:nvPr/>
        </p:nvSpPr>
        <p:spPr bwMode="auto">
          <a:xfrm>
            <a:off x="3509963" y="6934200"/>
            <a:ext cx="3124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1000"/>
              </a:lnSpc>
              <a:tabLst>
                <a:tab pos="1016000" algn="l"/>
                <a:tab pos="2032000" algn="l"/>
                <a:tab pos="3048000" algn="l"/>
                <a:tab pos="3136900" algn="l"/>
                <a:tab pos="3657600" algn="l"/>
              </a:tabLst>
            </a:pPr>
            <a:r>
              <a:rPr lang="en-US" sz="1400">
                <a:solidFill>
                  <a:schemeClr val="tx1"/>
                </a:solidFill>
                <a:latin typeface="Times" charset="0"/>
                <a:ea typeface="ＭＳ Ｐゴシック" charset="0"/>
                <a:sym typeface="Times" charset="0"/>
              </a:rPr>
              <a:t> </a:t>
            </a:r>
          </a:p>
        </p:txBody>
      </p:sp>
    </p:spTree>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Lst>
  <p:transition xmlns:p14="http://schemas.microsoft.com/office/powerpoint/2010/main"/>
  <p:txStyles>
    <p:titleStyle>
      <a:lvl1pPr algn="ctr" rtl="0" eaLnBrk="0" fontAlgn="base" hangingPunct="0">
        <a:spcBef>
          <a:spcPts val="200"/>
        </a:spcBef>
        <a:spcAft>
          <a:spcPct val="0"/>
        </a:spcAft>
        <a:defRPr sz="4800">
          <a:solidFill>
            <a:schemeClr val="tx1"/>
          </a:solidFill>
          <a:latin typeface="+mj-lt"/>
          <a:ea typeface="+mj-ea"/>
          <a:cs typeface="+mj-cs"/>
          <a:sym typeface="Times" charset="0"/>
        </a:defRPr>
      </a:lvl1pPr>
      <a:lvl2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2pPr>
      <a:lvl3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3pPr>
      <a:lvl4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4pPr>
      <a:lvl5pPr algn="ctr" rtl="0" eaLnBrk="0" fontAlgn="base" hangingPunct="0">
        <a:spcBef>
          <a:spcPts val="200"/>
        </a:spcBef>
        <a:spcAft>
          <a:spcPct val="0"/>
        </a:spcAft>
        <a:defRPr sz="4800">
          <a:solidFill>
            <a:schemeClr val="tx1"/>
          </a:solidFill>
          <a:latin typeface="Times" charset="0"/>
          <a:ea typeface="Songti SC Regular" charset="0"/>
          <a:cs typeface="Songti SC Regular" charset="0"/>
          <a:sym typeface="Times" charset="0"/>
        </a:defRPr>
      </a:lvl5pPr>
      <a:lvl6pPr marL="4572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6pPr>
      <a:lvl7pPr marL="9144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7pPr>
      <a:lvl8pPr marL="13716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8pPr>
      <a:lvl9pPr marL="1828800" algn="ctr" rtl="0" fontAlgn="base">
        <a:spcBef>
          <a:spcPts val="20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387350" indent="-387350" algn="l" rtl="0" eaLnBrk="0" fontAlgn="base" hangingPunct="0">
        <a:lnSpc>
          <a:spcPct val="101000"/>
        </a:lnSpc>
        <a:spcBef>
          <a:spcPts val="900"/>
        </a:spcBef>
        <a:spcAft>
          <a:spcPct val="0"/>
        </a:spcAft>
        <a:buClr>
          <a:srgbClr val="000000"/>
        </a:buClr>
        <a:buSzPct val="100000"/>
        <a:buFont typeface="Times" charset="0"/>
        <a:buChar char="•"/>
        <a:defRPr sz="3400">
          <a:solidFill>
            <a:schemeClr val="tx1"/>
          </a:solidFill>
          <a:latin typeface="+mn-lt"/>
          <a:ea typeface="+mn-ea"/>
          <a:cs typeface="+mn-cs"/>
          <a:sym typeface="Times" charset="0"/>
        </a:defRPr>
      </a:lvl1pPr>
      <a:lvl2pPr marL="749300" indent="-342900" algn="l" rtl="0" eaLnBrk="0" fontAlgn="base" hangingPunct="0">
        <a:lnSpc>
          <a:spcPct val="99000"/>
        </a:lnSpc>
        <a:spcBef>
          <a:spcPts val="700"/>
        </a:spcBef>
        <a:spcAft>
          <a:spcPct val="0"/>
        </a:spcAft>
        <a:buClr>
          <a:srgbClr val="000000"/>
        </a:buClr>
        <a:buSzPct val="100000"/>
        <a:buFont typeface="Times" charset="0"/>
        <a:buChar char="–"/>
        <a:defRPr sz="3000">
          <a:solidFill>
            <a:schemeClr val="tx1"/>
          </a:solidFill>
          <a:latin typeface="+mn-lt"/>
          <a:ea typeface="+mn-ea"/>
          <a:cs typeface="+mn-cs"/>
          <a:sym typeface="Times" charset="0"/>
        </a:defRPr>
      </a:lvl2pPr>
      <a:lvl3pPr marL="1181100" indent="-266700" algn="l" rtl="0" eaLnBrk="0" fontAlgn="base" hangingPunct="0">
        <a:lnSpc>
          <a:spcPct val="99000"/>
        </a:lnSpc>
        <a:spcBef>
          <a:spcPts val="600"/>
        </a:spcBef>
        <a:spcAft>
          <a:spcPct val="0"/>
        </a:spcAft>
        <a:buClr>
          <a:srgbClr val="000000"/>
        </a:buClr>
        <a:buSzPct val="100000"/>
        <a:buFont typeface="Times" charset="0"/>
        <a:buChar char="•"/>
        <a:defRPr sz="2600">
          <a:solidFill>
            <a:schemeClr val="tx1"/>
          </a:solidFill>
          <a:latin typeface="+mn-lt"/>
          <a:ea typeface="+mn-ea"/>
          <a:cs typeface="+mn-cs"/>
          <a:sym typeface="Times" charset="0"/>
        </a:defRPr>
      </a:lvl3pPr>
      <a:lvl4pPr marL="1714500" indent="-292100" algn="l" rtl="0" eaLnBrk="0" fontAlgn="base" hangingPunct="0">
        <a:spcBef>
          <a:spcPts val="50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4pPr>
      <a:lvl5pPr marL="2222500" indent="-292100" algn="l" rtl="0" eaLnBrk="0" fontAlgn="base" hangingPunct="0">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5pPr>
      <a:lvl6pPr marL="2679700" indent="-292100" algn="l" rtl="0" fontAlgn="base">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6pPr>
      <a:lvl7pPr marL="3136900" indent="-292100" algn="l" rtl="0" fontAlgn="base">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7pPr>
      <a:lvl8pPr marL="3594100" indent="-292100" algn="l" rtl="0" fontAlgn="base">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8pPr>
      <a:lvl9pPr marL="4051300" indent="-292100" algn="l" rtl="0" fontAlgn="base">
        <a:spcBef>
          <a:spcPct val="0"/>
        </a:spcBef>
        <a:spcAft>
          <a:spcPct val="0"/>
        </a:spcAft>
        <a:buClr>
          <a:srgbClr val="000000"/>
        </a:buClr>
        <a:buSzPct val="100000"/>
        <a:buFont typeface="Times"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5955" bIns="50800" numCol="1" anchor="ctr" anchorCtr="0" compatLnSpc="1">
            <a:prstTxWarp prst="textNoShape">
              <a:avLst/>
            </a:prstTxWarp>
          </a:bodyPr>
          <a:lstStyle/>
          <a:p>
            <a:pPr lvl="0"/>
            <a:r>
              <a:rPr lang="en-US">
                <a:sym typeface="Times New Roman" charset="0"/>
              </a:rPr>
              <a:t>Click to edit Master title style</a:t>
            </a:r>
          </a:p>
        </p:txBody>
      </p:sp>
      <p:sp>
        <p:nvSpPr>
          <p:cNvPr id="79874"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5955"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79875" name="Text Box 3"/>
          <p:cNvSpPr txBox="1">
            <a:spLocks noGrp="1" noChangeArrowheads="1"/>
          </p:cNvSpPr>
          <p:nvPr>
            <p:ph type="sldNum" sz="quarter" idx="4"/>
          </p:nvPr>
        </p:nvSpPr>
        <p:spPr bwMode="auto">
          <a:xfrm>
            <a:off x="8196263" y="6946900"/>
            <a:ext cx="292100"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New Roman" charset="0"/>
                <a:sym typeface="Times New Roman"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B222D1D5-6C27-8644-A36C-7E553590439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ransition xmlns:p14="http://schemas.microsoft.com/office/powerpoint/2010/main"/>
  <p:hf hdr="0" ftr="0" dt="0"/>
  <p:txStyles>
    <p:titleStyle>
      <a:lvl1pPr marL="44450" indent="-44450" algn="ctr" rtl="0" eaLnBrk="0" fontAlgn="base" hangingPunct="0">
        <a:spcBef>
          <a:spcPct val="0"/>
        </a:spcBef>
        <a:spcAft>
          <a:spcPct val="0"/>
        </a:spcAft>
        <a:defRPr sz="4800">
          <a:solidFill>
            <a:srgbClr val="000000"/>
          </a:solidFill>
          <a:latin typeface="+mj-lt"/>
          <a:ea typeface="+mj-ea"/>
          <a:cs typeface="+mj-cs"/>
          <a:sym typeface="Times New Roman" charset="0"/>
        </a:defRPr>
      </a:lvl1pPr>
      <a:lvl2pPr marL="44450" indent="-44450" algn="ctr" rtl="0" eaLnBrk="0" fontAlgn="base" hangingPunct="0">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2pPr>
      <a:lvl3pPr marL="44450" indent="-44450" algn="ctr" rtl="0" eaLnBrk="0" fontAlgn="base" hangingPunct="0">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3pPr>
      <a:lvl4pPr marL="44450" indent="-44450" algn="ctr" rtl="0" eaLnBrk="0" fontAlgn="base" hangingPunct="0">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4pPr>
      <a:lvl5pPr marL="44450" indent="-44450" algn="ctr" rtl="0" eaLnBrk="0" fontAlgn="base" hangingPunct="0">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5pPr>
      <a:lvl6pPr marL="501650" algn="ctr" rtl="0" fontAlgn="base">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6pPr>
      <a:lvl7pPr marL="958850" algn="ctr" rtl="0" fontAlgn="base">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7pPr>
      <a:lvl8pPr marL="1416050" algn="ctr" rtl="0" fontAlgn="base">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8pPr>
      <a:lvl9pPr marL="1873250" algn="ctr" rtl="0" fontAlgn="base">
        <a:spcBef>
          <a:spcPct val="0"/>
        </a:spcBef>
        <a:spcAft>
          <a:spcPct val="0"/>
        </a:spcAft>
        <a:defRPr sz="4800">
          <a:solidFill>
            <a:srgbClr val="000000"/>
          </a:solidFill>
          <a:latin typeface="Times New Roman" charset="0"/>
          <a:ea typeface="Songti SC Regular" charset="0"/>
          <a:cs typeface="Songti SC Regular" charset="0"/>
          <a:sym typeface="Times New Roman" charset="0"/>
        </a:defRPr>
      </a:lvl9pPr>
    </p:titleStyle>
    <p:bodyStyle>
      <a:lvl1pPr marL="425450" indent="-381000" algn="l" rtl="0" eaLnBrk="0" fontAlgn="base" hangingPunct="0">
        <a:spcBef>
          <a:spcPts val="800"/>
        </a:spcBef>
        <a:spcAft>
          <a:spcPct val="0"/>
        </a:spcAft>
        <a:buClr>
          <a:srgbClr val="FFFFFF"/>
        </a:buClr>
        <a:buSzPct val="100000"/>
        <a:buFont typeface="Lucida Grande" charset="0"/>
        <a:buChar char="•"/>
        <a:defRPr sz="3400">
          <a:solidFill>
            <a:schemeClr val="tx1"/>
          </a:solidFill>
          <a:latin typeface="+mn-lt"/>
          <a:ea typeface="+mn-ea"/>
          <a:cs typeface="+mn-cs"/>
          <a:sym typeface="Times New Roman" charset="0"/>
        </a:defRPr>
      </a:lvl1pPr>
      <a:lvl2pPr marL="768350" indent="-317500" algn="l" rtl="0" eaLnBrk="0" fontAlgn="base" hangingPunct="0">
        <a:spcBef>
          <a:spcPts val="700"/>
        </a:spcBef>
        <a:spcAft>
          <a:spcPct val="0"/>
        </a:spcAft>
        <a:buClr>
          <a:srgbClr val="FFFFFF"/>
        </a:buClr>
        <a:buSzPct val="100000"/>
        <a:buFont typeface="Lucida Grande" charset="0"/>
        <a:buChar char="–"/>
        <a:defRPr sz="3000">
          <a:solidFill>
            <a:schemeClr val="tx1"/>
          </a:solidFill>
          <a:latin typeface="+mn-lt"/>
          <a:ea typeface="+mn-ea"/>
          <a:cs typeface="+mn-cs"/>
          <a:sym typeface="Times New Roman" charset="0"/>
        </a:defRPr>
      </a:lvl2pPr>
      <a:lvl3pPr marL="1212850" indent="-254000" algn="l" rtl="0" eaLnBrk="0" fontAlgn="base" hangingPunct="0">
        <a:spcBef>
          <a:spcPts val="600"/>
        </a:spcBef>
        <a:spcAft>
          <a:spcPct val="0"/>
        </a:spcAft>
        <a:buClr>
          <a:srgbClr val="FFFFFF"/>
        </a:buClr>
        <a:buSzPct val="100000"/>
        <a:buFont typeface="Lucida Grande" charset="0"/>
        <a:buChar char="•"/>
        <a:defRPr sz="2600">
          <a:solidFill>
            <a:schemeClr val="tx1"/>
          </a:solidFill>
          <a:latin typeface="+mn-lt"/>
          <a:ea typeface="+mn-ea"/>
          <a:cs typeface="+mn-cs"/>
          <a:sym typeface="Times New Roman" charset="0"/>
        </a:defRPr>
      </a:lvl3pPr>
      <a:lvl4pPr marL="1720850" indent="-254000" algn="l" rtl="0" eaLnBrk="0" fontAlgn="base" hangingPunct="0">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4pPr>
      <a:lvl5pPr marL="2228850" indent="-254000" algn="l" rtl="0" eaLnBrk="0" fontAlgn="base" hangingPunct="0">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5pPr>
      <a:lvl6pPr marL="2686050" indent="-254000" algn="l" rtl="0" fontAlgn="base">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6pPr>
      <a:lvl7pPr marL="3143250" indent="-254000" algn="l" rtl="0" fontAlgn="base">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7pPr>
      <a:lvl8pPr marL="3600450" indent="-254000" algn="l" rtl="0" fontAlgn="base">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8pPr>
      <a:lvl9pPr marL="4057650" indent="-254000" algn="l" rtl="0" fontAlgn="base">
        <a:spcBef>
          <a:spcPts val="500"/>
        </a:spcBef>
        <a:spcAft>
          <a:spcPct val="0"/>
        </a:spcAft>
        <a:buClr>
          <a:srgbClr val="FFFFFF"/>
        </a:buClr>
        <a:buSzPct val="100000"/>
        <a:buFont typeface="Lucida Grande" charset="0"/>
        <a:buChar char="»"/>
        <a:defRPr sz="2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bwMode="auto">
          <a:xfrm>
            <a:off x="990600" y="476250"/>
            <a:ext cx="8178800"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Papyrus" charset="0"/>
              </a:rPr>
              <a:t>Click to edit Master title style</a:t>
            </a:r>
          </a:p>
        </p:txBody>
      </p:sp>
      <p:sp>
        <p:nvSpPr>
          <p:cNvPr id="80898" name="Rectangle 2"/>
          <p:cNvSpPr>
            <a:spLocks noGrp="1" noChangeArrowheads="1"/>
          </p:cNvSpPr>
          <p:nvPr>
            <p:ph type="body" idx="1"/>
          </p:nvPr>
        </p:nvSpPr>
        <p:spPr bwMode="auto">
          <a:xfrm>
            <a:off x="990600" y="2163763"/>
            <a:ext cx="8178800" cy="4624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ransition xmlns:p14="http://schemas.microsoft.com/office/powerpoint/2010/main"/>
  <p:txStyles>
    <p:titleStyle>
      <a:lvl1pPr algn="l" rtl="0" eaLnBrk="0" fontAlgn="base" hangingPunct="0">
        <a:spcBef>
          <a:spcPct val="0"/>
        </a:spcBef>
        <a:spcAft>
          <a:spcPct val="0"/>
        </a:spcAft>
        <a:defRPr sz="5600">
          <a:solidFill>
            <a:schemeClr val="tx1"/>
          </a:solidFill>
          <a:latin typeface="+mj-lt"/>
          <a:ea typeface="+mj-ea"/>
          <a:cs typeface="+mj-cs"/>
          <a:sym typeface="Papyrus" charset="0"/>
        </a:defRPr>
      </a:lvl1pPr>
      <a:lvl2pPr algn="l"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2pPr>
      <a:lvl3pPr algn="l"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3pPr>
      <a:lvl4pPr algn="l"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4pPr>
      <a:lvl5pPr algn="l"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5pPr>
      <a:lvl6pPr marL="457200" algn="l"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6pPr>
      <a:lvl7pPr marL="914400" algn="l"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7pPr>
      <a:lvl8pPr marL="1371600" algn="l"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8pPr>
      <a:lvl9pPr marL="1828800" algn="l"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9pPr>
    </p:titleStyle>
    <p:bodyStyle>
      <a:lvl1pPr marL="596900" indent="-431800"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1pPr>
      <a:lvl2pPr marL="1143000" indent="-431800"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2pPr>
      <a:lvl3pPr marL="1689100" indent="-431800"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3pPr>
      <a:lvl4pPr marL="2247900" indent="-431800"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4pPr>
      <a:lvl5pPr marL="2819400" indent="-431800" algn="l" rtl="0" eaLnBrk="0" fontAlgn="base" hangingPunct="0">
        <a:spcBef>
          <a:spcPts val="900"/>
        </a:spcBef>
        <a:spcAft>
          <a:spcPct val="0"/>
        </a:spcAft>
        <a:buSzPct val="46000"/>
        <a:buFont typeface="Papyrus" charset="0"/>
        <a:buChar char="•"/>
        <a:defRPr sz="3200">
          <a:solidFill>
            <a:schemeClr val="tx1"/>
          </a:solidFill>
          <a:latin typeface="+mn-lt"/>
          <a:ea typeface="+mn-ea"/>
          <a:cs typeface="+mn-cs"/>
          <a:sym typeface="Papyrus" charset="0"/>
        </a:defRPr>
      </a:lvl5pPr>
      <a:lvl6pPr marL="3276600" indent="-431800" algn="l" rtl="0" fontAlgn="base">
        <a:spcBef>
          <a:spcPts val="900"/>
        </a:spcBef>
        <a:spcAft>
          <a:spcPct val="0"/>
        </a:spcAft>
        <a:buSzPct val="46000"/>
        <a:buFont typeface="Papyrus" charset="0"/>
        <a:buChar char="•"/>
        <a:defRPr sz="3200">
          <a:solidFill>
            <a:schemeClr val="tx1"/>
          </a:solidFill>
          <a:latin typeface="+mn-lt"/>
          <a:ea typeface="+mn-ea"/>
          <a:cs typeface="+mn-cs"/>
          <a:sym typeface="Papyrus" charset="0"/>
        </a:defRPr>
      </a:lvl6pPr>
      <a:lvl7pPr marL="3733800" indent="-431800" algn="l" rtl="0" fontAlgn="base">
        <a:spcBef>
          <a:spcPts val="900"/>
        </a:spcBef>
        <a:spcAft>
          <a:spcPct val="0"/>
        </a:spcAft>
        <a:buSzPct val="46000"/>
        <a:buFont typeface="Papyrus" charset="0"/>
        <a:buChar char="•"/>
        <a:defRPr sz="3200">
          <a:solidFill>
            <a:schemeClr val="tx1"/>
          </a:solidFill>
          <a:latin typeface="+mn-lt"/>
          <a:ea typeface="+mn-ea"/>
          <a:cs typeface="+mn-cs"/>
          <a:sym typeface="Papyrus" charset="0"/>
        </a:defRPr>
      </a:lvl7pPr>
      <a:lvl8pPr marL="4191000" indent="-431800" algn="l" rtl="0" fontAlgn="base">
        <a:spcBef>
          <a:spcPts val="900"/>
        </a:spcBef>
        <a:spcAft>
          <a:spcPct val="0"/>
        </a:spcAft>
        <a:buSzPct val="46000"/>
        <a:buFont typeface="Papyrus" charset="0"/>
        <a:buChar char="•"/>
        <a:defRPr sz="3200">
          <a:solidFill>
            <a:schemeClr val="tx1"/>
          </a:solidFill>
          <a:latin typeface="+mn-lt"/>
          <a:ea typeface="+mn-ea"/>
          <a:cs typeface="+mn-cs"/>
          <a:sym typeface="Papyrus" charset="0"/>
        </a:defRPr>
      </a:lvl8pPr>
      <a:lvl9pPr marL="4648200" indent="-431800" algn="l" rtl="0" fontAlgn="base">
        <a:spcBef>
          <a:spcPts val="900"/>
        </a:spcBef>
        <a:spcAft>
          <a:spcPct val="0"/>
        </a:spcAft>
        <a:buSzPct val="46000"/>
        <a:buFont typeface="Papyrus" charset="0"/>
        <a:buChar char="•"/>
        <a:defRPr sz="3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81922"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ransition xmlns:p14="http://schemas.microsoft.com/office/powerpoint/2010/main"/>
  <p:txStyles>
    <p:titleStyle>
      <a:lvl1pPr algn="ctr" rtl="0" eaLnBrk="0" fontAlgn="base" hangingPunct="0">
        <a:spcBef>
          <a:spcPct val="0"/>
        </a:spcBef>
        <a:spcAft>
          <a:spcPct val="0"/>
        </a:spcAft>
        <a:defRPr sz="5200">
          <a:solidFill>
            <a:schemeClr val="tx1"/>
          </a:solidFill>
          <a:latin typeface="+mj-lt"/>
          <a:ea typeface="+mj-ea"/>
          <a:cs typeface="+mj-cs"/>
          <a:sym typeface="Papyrus" charset="0"/>
        </a:defRPr>
      </a:lvl1pPr>
      <a:lvl2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4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4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4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4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400">
          <a:solidFill>
            <a:schemeClr val="tx1"/>
          </a:solidFill>
          <a:latin typeface="+mn-lt"/>
          <a:ea typeface="+mn-ea"/>
          <a:cs typeface="+mn-cs"/>
          <a:sym typeface="Papyrus" charset="0"/>
        </a:defRPr>
      </a:lvl5pPr>
      <a:lvl6pPr marL="457200" algn="ctr" rtl="0" fontAlgn="base">
        <a:spcBef>
          <a:spcPct val="0"/>
        </a:spcBef>
        <a:spcAft>
          <a:spcPct val="0"/>
        </a:spcAft>
        <a:defRPr sz="2400">
          <a:solidFill>
            <a:schemeClr val="tx1"/>
          </a:solidFill>
          <a:latin typeface="+mn-lt"/>
          <a:ea typeface="+mn-ea"/>
          <a:cs typeface="+mn-cs"/>
          <a:sym typeface="Papyrus" charset="0"/>
        </a:defRPr>
      </a:lvl6pPr>
      <a:lvl7pPr marL="914400" algn="ctr" rtl="0" fontAlgn="base">
        <a:spcBef>
          <a:spcPct val="0"/>
        </a:spcBef>
        <a:spcAft>
          <a:spcPct val="0"/>
        </a:spcAft>
        <a:defRPr sz="2400">
          <a:solidFill>
            <a:schemeClr val="tx1"/>
          </a:solidFill>
          <a:latin typeface="+mn-lt"/>
          <a:ea typeface="+mn-ea"/>
          <a:cs typeface="+mn-cs"/>
          <a:sym typeface="Papyrus" charset="0"/>
        </a:defRPr>
      </a:lvl7pPr>
      <a:lvl8pPr marL="1371600" algn="ctr" rtl="0" fontAlgn="base">
        <a:spcBef>
          <a:spcPct val="0"/>
        </a:spcBef>
        <a:spcAft>
          <a:spcPct val="0"/>
        </a:spcAft>
        <a:defRPr sz="2400">
          <a:solidFill>
            <a:schemeClr val="tx1"/>
          </a:solidFill>
          <a:latin typeface="+mn-lt"/>
          <a:ea typeface="+mn-ea"/>
          <a:cs typeface="+mn-cs"/>
          <a:sym typeface="Papyrus" charset="0"/>
        </a:defRPr>
      </a:lvl8pPr>
      <a:lvl9pPr marL="1828800" algn="ctr" rtl="0" fontAlgn="base">
        <a:spcBef>
          <a:spcPct val="0"/>
        </a:spcBef>
        <a:spcAft>
          <a:spcPct val="0"/>
        </a:spcAft>
        <a:defRPr sz="24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bwMode="auto">
          <a:xfrm>
            <a:off x="990600" y="139700"/>
            <a:ext cx="8178800" cy="203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halkboard" charset="0"/>
              </a:rPr>
              <a:t>Click to edit Master title style</a:t>
            </a:r>
          </a:p>
        </p:txBody>
      </p:sp>
      <p:sp>
        <p:nvSpPr>
          <p:cNvPr id="82946" name="Rectangle 2"/>
          <p:cNvSpPr>
            <a:spLocks noGrp="1" noChangeArrowheads="1"/>
          </p:cNvSpPr>
          <p:nvPr>
            <p:ph type="body" idx="1"/>
          </p:nvPr>
        </p:nvSpPr>
        <p:spPr bwMode="auto">
          <a:xfrm>
            <a:off x="990600" y="2170113"/>
            <a:ext cx="8178800" cy="473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ransition xmlns:p14="http://schemas.microsoft.com/office/powerpoint/2010/main"/>
  <p:txStyles>
    <p:titleStyle>
      <a:lvl1pPr algn="ctr" rtl="0" eaLnBrk="0" fontAlgn="base" hangingPunct="0">
        <a:spcBef>
          <a:spcPts val="200"/>
        </a:spcBef>
        <a:spcAft>
          <a:spcPct val="0"/>
        </a:spcAft>
        <a:defRPr sz="5400">
          <a:solidFill>
            <a:schemeClr val="tx1"/>
          </a:solidFill>
          <a:latin typeface="+mj-lt"/>
          <a:ea typeface="+mj-ea"/>
          <a:cs typeface="+mj-cs"/>
          <a:sym typeface="Chalkboard" charset="0"/>
        </a:defRPr>
      </a:lvl1pPr>
      <a:lvl2pPr algn="ctr" rtl="0" eaLnBrk="0" fontAlgn="base" hangingPunct="0">
        <a:spcBef>
          <a:spcPts val="200"/>
        </a:spcBef>
        <a:spcAft>
          <a:spcPct val="0"/>
        </a:spcAft>
        <a:defRPr sz="5400">
          <a:solidFill>
            <a:schemeClr val="tx1"/>
          </a:solidFill>
          <a:latin typeface="Chalkboard" charset="0"/>
          <a:ea typeface="Kaiti SC Regular" charset="0"/>
          <a:cs typeface="Kaiti SC Regular" charset="0"/>
          <a:sym typeface="Chalkboard" charset="0"/>
        </a:defRPr>
      </a:lvl2pPr>
      <a:lvl3pPr algn="ctr" rtl="0" eaLnBrk="0" fontAlgn="base" hangingPunct="0">
        <a:spcBef>
          <a:spcPts val="200"/>
        </a:spcBef>
        <a:spcAft>
          <a:spcPct val="0"/>
        </a:spcAft>
        <a:defRPr sz="5400">
          <a:solidFill>
            <a:schemeClr val="tx1"/>
          </a:solidFill>
          <a:latin typeface="Chalkboard" charset="0"/>
          <a:ea typeface="Kaiti SC Regular" charset="0"/>
          <a:cs typeface="Kaiti SC Regular" charset="0"/>
          <a:sym typeface="Chalkboard" charset="0"/>
        </a:defRPr>
      </a:lvl3pPr>
      <a:lvl4pPr algn="ctr" rtl="0" eaLnBrk="0" fontAlgn="base" hangingPunct="0">
        <a:spcBef>
          <a:spcPts val="200"/>
        </a:spcBef>
        <a:spcAft>
          <a:spcPct val="0"/>
        </a:spcAft>
        <a:defRPr sz="5400">
          <a:solidFill>
            <a:schemeClr val="tx1"/>
          </a:solidFill>
          <a:latin typeface="Chalkboard" charset="0"/>
          <a:ea typeface="Kaiti SC Regular" charset="0"/>
          <a:cs typeface="Kaiti SC Regular" charset="0"/>
          <a:sym typeface="Chalkboard" charset="0"/>
        </a:defRPr>
      </a:lvl4pPr>
      <a:lvl5pPr algn="ctr" rtl="0" eaLnBrk="0" fontAlgn="base" hangingPunct="0">
        <a:spcBef>
          <a:spcPts val="200"/>
        </a:spcBef>
        <a:spcAft>
          <a:spcPct val="0"/>
        </a:spcAft>
        <a:defRPr sz="5400">
          <a:solidFill>
            <a:schemeClr val="tx1"/>
          </a:solidFill>
          <a:latin typeface="Chalkboard" charset="0"/>
          <a:ea typeface="Kaiti SC Regular" charset="0"/>
          <a:cs typeface="Kaiti SC Regular" charset="0"/>
          <a:sym typeface="Chalkboard" charset="0"/>
        </a:defRPr>
      </a:lvl5pPr>
      <a:lvl6pPr marL="457200" algn="ctr" rtl="0" fontAlgn="base">
        <a:spcBef>
          <a:spcPts val="200"/>
        </a:spcBef>
        <a:spcAft>
          <a:spcPct val="0"/>
        </a:spcAft>
        <a:defRPr sz="5400">
          <a:solidFill>
            <a:schemeClr val="tx1"/>
          </a:solidFill>
          <a:latin typeface="Chalkboard" charset="0"/>
          <a:ea typeface="Kaiti SC Regular" charset="0"/>
          <a:cs typeface="Kaiti SC Regular" charset="0"/>
          <a:sym typeface="Chalkboard" charset="0"/>
        </a:defRPr>
      </a:lvl6pPr>
      <a:lvl7pPr marL="914400" algn="ctr" rtl="0" fontAlgn="base">
        <a:spcBef>
          <a:spcPts val="200"/>
        </a:spcBef>
        <a:spcAft>
          <a:spcPct val="0"/>
        </a:spcAft>
        <a:defRPr sz="5400">
          <a:solidFill>
            <a:schemeClr val="tx1"/>
          </a:solidFill>
          <a:latin typeface="Chalkboard" charset="0"/>
          <a:ea typeface="Kaiti SC Regular" charset="0"/>
          <a:cs typeface="Kaiti SC Regular" charset="0"/>
          <a:sym typeface="Chalkboard" charset="0"/>
        </a:defRPr>
      </a:lvl7pPr>
      <a:lvl8pPr marL="1371600" algn="ctr" rtl="0" fontAlgn="base">
        <a:spcBef>
          <a:spcPts val="200"/>
        </a:spcBef>
        <a:spcAft>
          <a:spcPct val="0"/>
        </a:spcAft>
        <a:defRPr sz="5400">
          <a:solidFill>
            <a:schemeClr val="tx1"/>
          </a:solidFill>
          <a:latin typeface="Chalkboard" charset="0"/>
          <a:ea typeface="Kaiti SC Regular" charset="0"/>
          <a:cs typeface="Kaiti SC Regular" charset="0"/>
          <a:sym typeface="Chalkboard" charset="0"/>
        </a:defRPr>
      </a:lvl8pPr>
      <a:lvl9pPr marL="1828800" algn="ctr" rtl="0" fontAlgn="base">
        <a:spcBef>
          <a:spcPts val="200"/>
        </a:spcBef>
        <a:spcAft>
          <a:spcPct val="0"/>
        </a:spcAft>
        <a:defRPr sz="5400">
          <a:solidFill>
            <a:schemeClr val="tx1"/>
          </a:solidFill>
          <a:latin typeface="Chalkboard" charset="0"/>
          <a:ea typeface="Kaiti SC Regular" charset="0"/>
          <a:cs typeface="Kaiti SC Regular" charset="0"/>
          <a:sym typeface="Chalkboard" charset="0"/>
        </a:defRPr>
      </a:lvl9pPr>
    </p:titleStyle>
    <p:bodyStyle>
      <a:lvl1pPr marL="473075" indent="-320675" algn="l" rtl="0" eaLnBrk="0" fontAlgn="base" hangingPunct="0">
        <a:spcBef>
          <a:spcPts val="2600"/>
        </a:spcBef>
        <a:spcAft>
          <a:spcPct val="0"/>
        </a:spcAft>
        <a:buSzPct val="66000"/>
        <a:buFont typeface="Chalkboard" charset="0"/>
        <a:buChar char="•"/>
        <a:defRPr sz="2600">
          <a:solidFill>
            <a:schemeClr val="tx1"/>
          </a:solidFill>
          <a:latin typeface="+mn-lt"/>
          <a:ea typeface="+mn-ea"/>
          <a:cs typeface="+mn-cs"/>
          <a:sym typeface="Chalkboard" charset="0"/>
        </a:defRPr>
      </a:lvl1pPr>
      <a:lvl2pPr marL="930275" indent="-320675" algn="l" rtl="0" eaLnBrk="0" fontAlgn="base" hangingPunct="0">
        <a:spcBef>
          <a:spcPts val="2600"/>
        </a:spcBef>
        <a:spcAft>
          <a:spcPct val="0"/>
        </a:spcAft>
        <a:buSzPct val="66000"/>
        <a:buFont typeface="Chalkboard" charset="0"/>
        <a:buChar char="•"/>
        <a:defRPr sz="2600">
          <a:solidFill>
            <a:schemeClr val="tx1"/>
          </a:solidFill>
          <a:latin typeface="+mn-lt"/>
          <a:ea typeface="+mn-ea"/>
          <a:cs typeface="+mn-cs"/>
          <a:sym typeface="Chalkboard" charset="0"/>
        </a:defRPr>
      </a:lvl2pPr>
      <a:lvl3pPr marL="1362075" indent="-320675" algn="l" rtl="0" eaLnBrk="0" fontAlgn="base" hangingPunct="0">
        <a:spcBef>
          <a:spcPts val="2600"/>
        </a:spcBef>
        <a:spcAft>
          <a:spcPct val="0"/>
        </a:spcAft>
        <a:buSzPct val="66000"/>
        <a:buFont typeface="Chalkboard" charset="0"/>
        <a:buChar char="•"/>
        <a:defRPr sz="2600">
          <a:solidFill>
            <a:schemeClr val="tx1"/>
          </a:solidFill>
          <a:latin typeface="+mn-lt"/>
          <a:ea typeface="+mn-ea"/>
          <a:cs typeface="+mn-cs"/>
          <a:sym typeface="Chalkboard" charset="0"/>
        </a:defRPr>
      </a:lvl3pPr>
      <a:lvl4pPr marL="1819275" indent="-320675" algn="l" rtl="0" eaLnBrk="0" fontAlgn="base" hangingPunct="0">
        <a:spcBef>
          <a:spcPts val="2600"/>
        </a:spcBef>
        <a:spcAft>
          <a:spcPct val="0"/>
        </a:spcAft>
        <a:buSzPct val="66000"/>
        <a:buFont typeface="Chalkboard" charset="0"/>
        <a:buChar char="•"/>
        <a:defRPr sz="2600">
          <a:solidFill>
            <a:schemeClr val="tx1"/>
          </a:solidFill>
          <a:latin typeface="+mn-lt"/>
          <a:ea typeface="+mn-ea"/>
          <a:cs typeface="+mn-cs"/>
          <a:sym typeface="Chalkboard" charset="0"/>
        </a:defRPr>
      </a:lvl4pPr>
      <a:lvl5pPr marL="2251075" indent="-320675" algn="l" rtl="0" eaLnBrk="0" fontAlgn="base" hangingPunct="0">
        <a:spcBef>
          <a:spcPts val="2600"/>
        </a:spcBef>
        <a:spcAft>
          <a:spcPct val="0"/>
        </a:spcAft>
        <a:buSzPct val="66000"/>
        <a:buFont typeface="Chalkboard" charset="0"/>
        <a:buChar char="•"/>
        <a:defRPr sz="2600">
          <a:solidFill>
            <a:schemeClr val="tx1"/>
          </a:solidFill>
          <a:latin typeface="+mn-lt"/>
          <a:ea typeface="+mn-ea"/>
          <a:cs typeface="+mn-cs"/>
          <a:sym typeface="Chalkboard" charset="0"/>
        </a:defRPr>
      </a:lvl5pPr>
      <a:lvl6pPr marL="2708275" indent="-320675" algn="l" rtl="0" fontAlgn="base">
        <a:spcBef>
          <a:spcPts val="2600"/>
        </a:spcBef>
        <a:spcAft>
          <a:spcPct val="0"/>
        </a:spcAft>
        <a:buSzPct val="66000"/>
        <a:buFont typeface="Chalkboard" charset="0"/>
        <a:buChar char="•"/>
        <a:defRPr sz="2600">
          <a:solidFill>
            <a:schemeClr val="tx1"/>
          </a:solidFill>
          <a:latin typeface="+mn-lt"/>
          <a:ea typeface="+mn-ea"/>
          <a:cs typeface="+mn-cs"/>
          <a:sym typeface="Chalkboard" charset="0"/>
        </a:defRPr>
      </a:lvl6pPr>
      <a:lvl7pPr marL="3165475" indent="-320675" algn="l" rtl="0" fontAlgn="base">
        <a:spcBef>
          <a:spcPts val="2600"/>
        </a:spcBef>
        <a:spcAft>
          <a:spcPct val="0"/>
        </a:spcAft>
        <a:buSzPct val="66000"/>
        <a:buFont typeface="Chalkboard" charset="0"/>
        <a:buChar char="•"/>
        <a:defRPr sz="2600">
          <a:solidFill>
            <a:schemeClr val="tx1"/>
          </a:solidFill>
          <a:latin typeface="+mn-lt"/>
          <a:ea typeface="+mn-ea"/>
          <a:cs typeface="+mn-cs"/>
          <a:sym typeface="Chalkboard" charset="0"/>
        </a:defRPr>
      </a:lvl7pPr>
      <a:lvl8pPr marL="3622675" indent="-320675" algn="l" rtl="0" fontAlgn="base">
        <a:spcBef>
          <a:spcPts val="2600"/>
        </a:spcBef>
        <a:spcAft>
          <a:spcPct val="0"/>
        </a:spcAft>
        <a:buSzPct val="66000"/>
        <a:buFont typeface="Chalkboard" charset="0"/>
        <a:buChar char="•"/>
        <a:defRPr sz="2600">
          <a:solidFill>
            <a:schemeClr val="tx1"/>
          </a:solidFill>
          <a:latin typeface="+mn-lt"/>
          <a:ea typeface="+mn-ea"/>
          <a:cs typeface="+mn-cs"/>
          <a:sym typeface="Chalkboard" charset="0"/>
        </a:defRPr>
      </a:lvl8pPr>
      <a:lvl9pPr marL="4079875" indent="-320675" algn="l" rtl="0" fontAlgn="base">
        <a:spcBef>
          <a:spcPts val="2600"/>
        </a:spcBef>
        <a:spcAft>
          <a:spcPct val="0"/>
        </a:spcAft>
        <a:buSzPct val="66000"/>
        <a:buFont typeface="Chalkboard" charset="0"/>
        <a:buChar char="•"/>
        <a:defRPr sz="26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bwMode="auto">
          <a:xfrm>
            <a:off x="990600" y="476250"/>
            <a:ext cx="8178800"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83970" name="Rectangle 2"/>
          <p:cNvSpPr>
            <a:spLocks noGrp="1" noChangeArrowheads="1"/>
          </p:cNvSpPr>
          <p:nvPr>
            <p:ph type="body" idx="1"/>
          </p:nvPr>
        </p:nvSpPr>
        <p:spPr bwMode="auto">
          <a:xfrm>
            <a:off x="990600" y="2163763"/>
            <a:ext cx="8178800" cy="4624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transition xmlns:p14="http://schemas.microsoft.com/office/powerpoint/2010/main"/>
  <p:txStyles>
    <p:titleStyle>
      <a:lvl1pPr algn="l" rtl="0" eaLnBrk="0" fontAlgn="base" hangingPunct="0">
        <a:spcBef>
          <a:spcPct val="0"/>
        </a:spcBef>
        <a:spcAft>
          <a:spcPct val="0"/>
        </a:spcAft>
        <a:defRPr sz="5200">
          <a:solidFill>
            <a:schemeClr val="tx1"/>
          </a:solidFill>
          <a:latin typeface="+mj-lt"/>
          <a:ea typeface="+mj-ea"/>
          <a:cs typeface="+mj-cs"/>
          <a:sym typeface="Papyrus" charset="0"/>
        </a:defRPr>
      </a:lvl1pPr>
      <a:lvl2pPr algn="l"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2pPr>
      <a:lvl3pPr algn="l"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3pPr>
      <a:lvl4pPr algn="l"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4pPr>
      <a:lvl5pPr algn="l" rtl="0" eaLnBrk="0" fontAlgn="base" hangingPunct="0">
        <a:spcBef>
          <a:spcPct val="0"/>
        </a:spcBef>
        <a:spcAft>
          <a:spcPct val="0"/>
        </a:spcAft>
        <a:defRPr sz="5200">
          <a:solidFill>
            <a:schemeClr val="tx1"/>
          </a:solidFill>
          <a:latin typeface="Papyrus" charset="0"/>
          <a:ea typeface="PingFang SC Regular" charset="0"/>
          <a:cs typeface="PingFang SC Regular" charset="0"/>
          <a:sym typeface="Papyrus" charset="0"/>
        </a:defRPr>
      </a:lvl5pPr>
      <a:lvl6pPr marL="457200" algn="l"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6pPr>
      <a:lvl7pPr marL="914400" algn="l"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7pPr>
      <a:lvl8pPr marL="1371600" algn="l"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8pPr>
      <a:lvl9pPr marL="1828800" algn="l" rtl="0" fontAlgn="base">
        <a:spcBef>
          <a:spcPct val="0"/>
        </a:spcBef>
        <a:spcAft>
          <a:spcPct val="0"/>
        </a:spcAft>
        <a:defRPr sz="5200">
          <a:solidFill>
            <a:schemeClr val="tx1"/>
          </a:solidFill>
          <a:latin typeface="Papyrus" charset="0"/>
          <a:ea typeface="PingFang SC Regular" charset="0"/>
          <a:cs typeface="PingFang SC Regular" charset="0"/>
          <a:sym typeface="Papyrus" charset="0"/>
        </a:defRPr>
      </a:lvl9pPr>
    </p:titleStyle>
    <p:bodyStyle>
      <a:lvl1pPr marL="555625" indent="-415925" algn="l" rtl="0" eaLnBrk="0" fontAlgn="base" hangingPunct="0">
        <a:spcBef>
          <a:spcPts val="900"/>
        </a:spcBef>
        <a:spcAft>
          <a:spcPct val="0"/>
        </a:spcAft>
        <a:buSzPct val="46000"/>
        <a:buFont typeface="Papyrus" charset="0"/>
        <a:buChar char="•"/>
        <a:defRPr sz="2800">
          <a:solidFill>
            <a:schemeClr val="tx1"/>
          </a:solidFill>
          <a:latin typeface="+mn-lt"/>
          <a:ea typeface="+mn-ea"/>
          <a:cs typeface="+mn-cs"/>
          <a:sym typeface="Papyrus" charset="0"/>
        </a:defRPr>
      </a:lvl1pPr>
      <a:lvl2pPr marL="1101725" indent="-415925" algn="l" rtl="0" eaLnBrk="0" fontAlgn="base" hangingPunct="0">
        <a:spcBef>
          <a:spcPts val="900"/>
        </a:spcBef>
        <a:spcAft>
          <a:spcPct val="0"/>
        </a:spcAft>
        <a:buSzPct val="46000"/>
        <a:buFont typeface="Papyrus" charset="0"/>
        <a:buChar char="•"/>
        <a:defRPr sz="2800">
          <a:solidFill>
            <a:schemeClr val="tx1"/>
          </a:solidFill>
          <a:latin typeface="+mn-lt"/>
          <a:ea typeface="+mn-ea"/>
          <a:cs typeface="+mn-cs"/>
          <a:sym typeface="Papyrus" charset="0"/>
        </a:defRPr>
      </a:lvl2pPr>
      <a:lvl3pPr marL="1660525" indent="-415925" algn="l" rtl="0" eaLnBrk="0" fontAlgn="base" hangingPunct="0">
        <a:spcBef>
          <a:spcPts val="900"/>
        </a:spcBef>
        <a:spcAft>
          <a:spcPct val="0"/>
        </a:spcAft>
        <a:buSzPct val="46000"/>
        <a:buFont typeface="Papyrus" charset="0"/>
        <a:buChar char="•"/>
        <a:defRPr sz="2800">
          <a:solidFill>
            <a:schemeClr val="tx1"/>
          </a:solidFill>
          <a:latin typeface="+mn-lt"/>
          <a:ea typeface="+mn-ea"/>
          <a:cs typeface="+mn-cs"/>
          <a:sym typeface="Papyrus" charset="0"/>
        </a:defRPr>
      </a:lvl3pPr>
      <a:lvl4pPr marL="2206625" indent="-415925" algn="l" rtl="0" eaLnBrk="0" fontAlgn="base" hangingPunct="0">
        <a:spcBef>
          <a:spcPts val="900"/>
        </a:spcBef>
        <a:spcAft>
          <a:spcPct val="0"/>
        </a:spcAft>
        <a:buSzPct val="46000"/>
        <a:buFont typeface="Papyrus" charset="0"/>
        <a:buChar char="•"/>
        <a:defRPr sz="2800">
          <a:solidFill>
            <a:schemeClr val="tx1"/>
          </a:solidFill>
          <a:latin typeface="+mn-lt"/>
          <a:ea typeface="+mn-ea"/>
          <a:cs typeface="+mn-cs"/>
          <a:sym typeface="Papyrus" charset="0"/>
        </a:defRPr>
      </a:lvl4pPr>
      <a:lvl5pPr marL="2778125" indent="-415925" algn="l" rtl="0" eaLnBrk="0" fontAlgn="base" hangingPunct="0">
        <a:spcBef>
          <a:spcPts val="900"/>
        </a:spcBef>
        <a:spcAft>
          <a:spcPct val="0"/>
        </a:spcAft>
        <a:buSzPct val="46000"/>
        <a:buFont typeface="Papyrus" charset="0"/>
        <a:buChar char="•"/>
        <a:defRPr sz="2800">
          <a:solidFill>
            <a:schemeClr val="tx1"/>
          </a:solidFill>
          <a:latin typeface="+mn-lt"/>
          <a:ea typeface="+mn-ea"/>
          <a:cs typeface="+mn-cs"/>
          <a:sym typeface="Papyrus" charset="0"/>
        </a:defRPr>
      </a:lvl5pPr>
      <a:lvl6pPr marL="3235325" indent="-415925" algn="l" rtl="0" fontAlgn="base">
        <a:spcBef>
          <a:spcPts val="900"/>
        </a:spcBef>
        <a:spcAft>
          <a:spcPct val="0"/>
        </a:spcAft>
        <a:buSzPct val="46000"/>
        <a:buFont typeface="Papyrus" charset="0"/>
        <a:buChar char="•"/>
        <a:defRPr sz="2800">
          <a:solidFill>
            <a:schemeClr val="tx1"/>
          </a:solidFill>
          <a:latin typeface="+mn-lt"/>
          <a:ea typeface="+mn-ea"/>
          <a:cs typeface="+mn-cs"/>
          <a:sym typeface="Papyrus" charset="0"/>
        </a:defRPr>
      </a:lvl6pPr>
      <a:lvl7pPr marL="3692525" indent="-415925" algn="l" rtl="0" fontAlgn="base">
        <a:spcBef>
          <a:spcPts val="900"/>
        </a:spcBef>
        <a:spcAft>
          <a:spcPct val="0"/>
        </a:spcAft>
        <a:buSzPct val="46000"/>
        <a:buFont typeface="Papyrus" charset="0"/>
        <a:buChar char="•"/>
        <a:defRPr sz="2800">
          <a:solidFill>
            <a:schemeClr val="tx1"/>
          </a:solidFill>
          <a:latin typeface="+mn-lt"/>
          <a:ea typeface="+mn-ea"/>
          <a:cs typeface="+mn-cs"/>
          <a:sym typeface="Papyrus" charset="0"/>
        </a:defRPr>
      </a:lvl7pPr>
      <a:lvl8pPr marL="4149725" indent="-415925" algn="l" rtl="0" fontAlgn="base">
        <a:spcBef>
          <a:spcPts val="900"/>
        </a:spcBef>
        <a:spcAft>
          <a:spcPct val="0"/>
        </a:spcAft>
        <a:buSzPct val="46000"/>
        <a:buFont typeface="Papyrus" charset="0"/>
        <a:buChar char="•"/>
        <a:defRPr sz="2800">
          <a:solidFill>
            <a:schemeClr val="tx1"/>
          </a:solidFill>
          <a:latin typeface="+mn-lt"/>
          <a:ea typeface="+mn-ea"/>
          <a:cs typeface="+mn-cs"/>
          <a:sym typeface="Papyrus" charset="0"/>
        </a:defRPr>
      </a:lvl8pPr>
      <a:lvl9pPr marL="4606925" indent="-415925" algn="l" rtl="0" fontAlgn="base">
        <a:spcBef>
          <a:spcPts val="900"/>
        </a:spcBef>
        <a:spcAft>
          <a:spcPct val="0"/>
        </a:spcAft>
        <a:buSzPct val="46000"/>
        <a:buFont typeface="Papyrus" charset="0"/>
        <a:buChar char="•"/>
        <a:defRPr sz="28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rgbClr val="5353F6"/>
        </a:solidFill>
        <a:effectLst/>
      </p:bgPr>
    </p:bg>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bwMode="auto">
          <a:xfrm>
            <a:off x="762000" y="419100"/>
            <a:ext cx="863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45154" bIns="0" numCol="1" anchor="ctr" anchorCtr="0" compatLnSpc="1">
            <a:prstTxWarp prst="textNoShape">
              <a:avLst/>
            </a:prstTxWarp>
          </a:bodyPr>
          <a:lstStyle/>
          <a:p>
            <a:pPr lvl="0"/>
            <a:r>
              <a:rPr lang="en-US">
                <a:sym typeface="Times" charset="0"/>
              </a:rPr>
              <a:t>Click to edit Master title style</a:t>
            </a:r>
          </a:p>
        </p:txBody>
      </p:sp>
      <p:sp>
        <p:nvSpPr>
          <p:cNvPr id="84994" name="Rectangle 2"/>
          <p:cNvSpPr>
            <a:spLocks noGrp="1" noChangeArrowheads="1"/>
          </p:cNvSpPr>
          <p:nvPr>
            <p:ph type="body" idx="1"/>
          </p:nvPr>
        </p:nvSpPr>
        <p:spPr bwMode="auto">
          <a:xfrm>
            <a:off x="762000" y="2197100"/>
            <a:ext cx="8636000" cy="542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1524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84995" name="Text Box 3"/>
          <p:cNvSpPr txBox="1">
            <a:spLocks noGrp="1" noChangeArrowheads="1"/>
          </p:cNvSpPr>
          <p:nvPr>
            <p:ph type="sldNum" sz="quarter" idx="4"/>
          </p:nvPr>
        </p:nvSpPr>
        <p:spPr bwMode="auto">
          <a:xfrm>
            <a:off x="8196263" y="6946900"/>
            <a:ext cx="292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smtClean="0">
                <a:solidFill>
                  <a:schemeClr val="tx1"/>
                </a:solidFill>
                <a:latin typeface="+mn-lt"/>
                <a:ea typeface="ＭＳ Ｐゴシック" charset="0"/>
                <a:cs typeface="Times" charset="0"/>
                <a:sym typeface="Times" charset="0"/>
              </a:defRPr>
            </a:lvl1pPr>
            <a:lvl2pPr>
              <a:defRPr sz="1200">
                <a:solidFill>
                  <a:schemeClr val="tx1"/>
                </a:solidFill>
                <a:latin typeface="Papyrus" charset="0"/>
                <a:ea typeface="ＭＳ Ｐゴシック" charset="0"/>
              </a:defRPr>
            </a:lvl2pPr>
            <a:lvl3pPr>
              <a:defRPr sz="1200">
                <a:solidFill>
                  <a:schemeClr val="tx1"/>
                </a:solidFill>
                <a:latin typeface="Papyrus" charset="0"/>
                <a:ea typeface="ＭＳ Ｐゴシック" charset="0"/>
              </a:defRPr>
            </a:lvl3pPr>
            <a:lvl4pPr>
              <a:defRPr sz="1200">
                <a:solidFill>
                  <a:schemeClr val="tx1"/>
                </a:solidFill>
                <a:latin typeface="Papyrus" charset="0"/>
                <a:ea typeface="ＭＳ Ｐゴシック" charset="0"/>
              </a:defRPr>
            </a:lvl4pPr>
            <a:lvl5pPr>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pPr>
              <a:defRPr/>
            </a:pPr>
            <a:fld id="{D6D57DA2-FD73-964E-BAC8-E6A948BFAC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ransition xmlns:p14="http://schemas.microsoft.com/office/powerpoint/2010/main"/>
  <p:hf hdr="0" ftr="0" dt="0"/>
  <p:txStyles>
    <p:titleStyle>
      <a:lvl1pPr algn="ctr" rtl="0" eaLnBrk="0" fontAlgn="base" hangingPunct="0">
        <a:spcBef>
          <a:spcPct val="0"/>
        </a:spcBef>
        <a:spcAft>
          <a:spcPct val="0"/>
        </a:spcAft>
        <a:defRPr sz="4800">
          <a:solidFill>
            <a:schemeClr val="tx1"/>
          </a:solidFill>
          <a:latin typeface="+mj-lt"/>
          <a:ea typeface="+mj-ea"/>
          <a:cs typeface="+mj-cs"/>
          <a:sym typeface="Times" charset="0"/>
        </a:defRPr>
      </a:lvl1pPr>
      <a:lvl2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2pPr>
      <a:lvl3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3pPr>
      <a:lvl4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4pPr>
      <a:lvl5pPr algn="ctr" rtl="0" eaLnBrk="0" fontAlgn="base" hangingPunct="0">
        <a:spcBef>
          <a:spcPct val="0"/>
        </a:spcBef>
        <a:spcAft>
          <a:spcPct val="0"/>
        </a:spcAft>
        <a:defRPr sz="4800">
          <a:solidFill>
            <a:schemeClr val="tx1"/>
          </a:solidFill>
          <a:latin typeface="Times" charset="0"/>
          <a:ea typeface="Songti SC Regular" charset="0"/>
          <a:cs typeface="Songti SC Regular" charset="0"/>
          <a:sym typeface="Times" charset="0"/>
        </a:defRPr>
      </a:lvl5pPr>
      <a:lvl6pPr marL="4572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6pPr>
      <a:lvl7pPr marL="9144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7pPr>
      <a:lvl8pPr marL="13716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8pPr>
      <a:lvl9pPr marL="1828800" algn="ctr" rtl="0" fontAlgn="base">
        <a:spcBef>
          <a:spcPct val="0"/>
        </a:spcBef>
        <a:spcAft>
          <a:spcPct val="0"/>
        </a:spcAft>
        <a:defRPr sz="4800">
          <a:solidFill>
            <a:schemeClr val="tx1"/>
          </a:solidFill>
          <a:latin typeface="Times" charset="0"/>
          <a:ea typeface="Songti SC Regular" charset="0"/>
          <a:cs typeface="Songti SC Regular" charset="0"/>
          <a:sym typeface="Times" charset="0"/>
        </a:defRPr>
      </a:lvl9pPr>
    </p:titleStyle>
    <p:bodyStyle>
      <a:lvl1pPr marL="423863" indent="-381000" algn="l" rtl="0" eaLnBrk="0" fontAlgn="base" hangingPunct="0">
        <a:spcBef>
          <a:spcPts val="900"/>
        </a:spcBef>
        <a:spcAft>
          <a:spcPct val="0"/>
        </a:spcAft>
        <a:buClr>
          <a:srgbClr val="000000"/>
        </a:buClr>
        <a:buSzPct val="100000"/>
        <a:buFont typeface="Lucida Grande" charset="0"/>
        <a:buChar char="•"/>
        <a:defRPr sz="3400">
          <a:solidFill>
            <a:schemeClr val="tx1"/>
          </a:solidFill>
          <a:latin typeface="+mn-lt"/>
          <a:ea typeface="+mn-ea"/>
          <a:cs typeface="+mn-cs"/>
          <a:sym typeface="Times" charset="0"/>
        </a:defRPr>
      </a:lvl1pPr>
      <a:lvl2pPr marL="711200" indent="-317500" algn="l" rtl="0" eaLnBrk="0" fontAlgn="base" hangingPunct="0">
        <a:spcBef>
          <a:spcPts val="800"/>
        </a:spcBef>
        <a:spcAft>
          <a:spcPct val="0"/>
        </a:spcAft>
        <a:buClr>
          <a:srgbClr val="000000"/>
        </a:buClr>
        <a:buSzPct val="100000"/>
        <a:buFont typeface="Lucida Grande" charset="0"/>
        <a:buChar char="–"/>
        <a:defRPr sz="3000">
          <a:solidFill>
            <a:schemeClr val="tx1"/>
          </a:solidFill>
          <a:latin typeface="+mn-lt"/>
          <a:ea typeface="+mn-ea"/>
          <a:cs typeface="+mn-cs"/>
          <a:sym typeface="Times" charset="0"/>
        </a:defRPr>
      </a:lvl2pPr>
      <a:lvl3pPr marL="1155700" indent="-254000" algn="l" rtl="0" eaLnBrk="0" fontAlgn="base" hangingPunct="0">
        <a:spcBef>
          <a:spcPts val="700"/>
        </a:spcBef>
        <a:spcAft>
          <a:spcPct val="0"/>
        </a:spcAft>
        <a:buClr>
          <a:srgbClr val="000000"/>
        </a:buClr>
        <a:buSzPct val="100000"/>
        <a:buFont typeface="Lucida Grande" charset="0"/>
        <a:buChar char="•"/>
        <a:defRPr sz="2600">
          <a:solidFill>
            <a:schemeClr val="tx1"/>
          </a:solidFill>
          <a:latin typeface="+mn-lt"/>
          <a:ea typeface="+mn-ea"/>
          <a:cs typeface="+mn-cs"/>
          <a:sym typeface="Times" charset="0"/>
        </a:defRPr>
      </a:lvl3pPr>
      <a:lvl4pPr marL="1663700" indent="-254000" algn="l" rtl="0" eaLnBrk="0" fontAlgn="base" hangingPunct="0">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4pPr>
      <a:lvl5pPr marL="2171700" indent="-254000" algn="l" rtl="0" eaLnBrk="0" fontAlgn="base" hangingPunct="0">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5pPr>
      <a:lvl6pPr marL="26289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6pPr>
      <a:lvl7pPr marL="30861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7pPr>
      <a:lvl8pPr marL="35433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8pPr>
      <a:lvl9pPr marL="4000500" indent="-254000" algn="l" rtl="0" fontAlgn="base">
        <a:spcBef>
          <a:spcPts val="60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ransition xmlns:p14="http://schemas.microsoft.com/office/powerpoint/2010/main"/>
  <p:txStyles>
    <p:titleStyle>
      <a:lvl1pPr marL="39688" indent="-39688" algn="ctr" rtl="0" eaLnBrk="0" fontAlgn="base" hangingPunct="0">
        <a:spcBef>
          <a:spcPct val="0"/>
        </a:spcBef>
        <a:spcAft>
          <a:spcPct val="0"/>
        </a:spcAft>
        <a:defRPr sz="5000">
          <a:solidFill>
            <a:schemeClr val="tx1"/>
          </a:solidFill>
          <a:latin typeface="+mj-lt"/>
          <a:ea typeface="+mj-ea"/>
          <a:cs typeface="+mj-cs"/>
          <a:sym typeface="Hoefler Text" charset="0"/>
        </a:defRPr>
      </a:lvl1pPr>
      <a:lvl2pPr marL="39688" indent="-39688" algn="ctr" rtl="0" eaLnBrk="0" fontAlgn="base" hangingPunct="0">
        <a:spcBef>
          <a:spcPct val="0"/>
        </a:spcBef>
        <a:spcAft>
          <a:spcPct val="0"/>
        </a:spcAft>
        <a:defRPr sz="5000">
          <a:solidFill>
            <a:schemeClr val="tx1"/>
          </a:solidFill>
          <a:latin typeface="Hoefler Text" charset="0"/>
          <a:ea typeface="Songti SC Regular" charset="0"/>
          <a:cs typeface="Songti SC Regular" charset="0"/>
          <a:sym typeface="Hoefler Text" charset="0"/>
        </a:defRPr>
      </a:lvl2pPr>
      <a:lvl3pPr marL="39688" indent="-39688" algn="ctr" rtl="0" eaLnBrk="0" fontAlgn="base" hangingPunct="0">
        <a:spcBef>
          <a:spcPct val="0"/>
        </a:spcBef>
        <a:spcAft>
          <a:spcPct val="0"/>
        </a:spcAft>
        <a:defRPr sz="5000">
          <a:solidFill>
            <a:schemeClr val="tx1"/>
          </a:solidFill>
          <a:latin typeface="Hoefler Text" charset="0"/>
          <a:ea typeface="Songti SC Regular" charset="0"/>
          <a:cs typeface="Songti SC Regular" charset="0"/>
          <a:sym typeface="Hoefler Text" charset="0"/>
        </a:defRPr>
      </a:lvl3pPr>
      <a:lvl4pPr marL="39688" indent="-39688" algn="ctr" rtl="0" eaLnBrk="0" fontAlgn="base" hangingPunct="0">
        <a:spcBef>
          <a:spcPct val="0"/>
        </a:spcBef>
        <a:spcAft>
          <a:spcPct val="0"/>
        </a:spcAft>
        <a:defRPr sz="5000">
          <a:solidFill>
            <a:schemeClr val="tx1"/>
          </a:solidFill>
          <a:latin typeface="Hoefler Text" charset="0"/>
          <a:ea typeface="Songti SC Regular" charset="0"/>
          <a:cs typeface="Songti SC Regular" charset="0"/>
          <a:sym typeface="Hoefler Text" charset="0"/>
        </a:defRPr>
      </a:lvl4pPr>
      <a:lvl5pPr marL="39688" indent="-39688" algn="ctr" rtl="0" eaLnBrk="0" fontAlgn="base" hangingPunct="0">
        <a:spcBef>
          <a:spcPct val="0"/>
        </a:spcBef>
        <a:spcAft>
          <a:spcPct val="0"/>
        </a:spcAft>
        <a:defRPr sz="5000">
          <a:solidFill>
            <a:schemeClr val="tx1"/>
          </a:solidFill>
          <a:latin typeface="Hoefler Text" charset="0"/>
          <a:ea typeface="Songti SC Regular" charset="0"/>
          <a:cs typeface="Songti SC Regular" charset="0"/>
          <a:sym typeface="Hoefler Text" charset="0"/>
        </a:defRPr>
      </a:lvl5pPr>
      <a:lvl6pPr marL="496888" algn="ctr" rtl="0" fontAlgn="base">
        <a:spcBef>
          <a:spcPct val="0"/>
        </a:spcBef>
        <a:spcAft>
          <a:spcPct val="0"/>
        </a:spcAft>
        <a:defRPr sz="5000">
          <a:solidFill>
            <a:schemeClr val="tx1"/>
          </a:solidFill>
          <a:latin typeface="Hoefler Text" charset="0"/>
          <a:ea typeface="Songti SC Regular" charset="0"/>
          <a:cs typeface="Songti SC Regular" charset="0"/>
          <a:sym typeface="Hoefler Text" charset="0"/>
        </a:defRPr>
      </a:lvl6pPr>
      <a:lvl7pPr marL="954088" algn="ctr" rtl="0" fontAlgn="base">
        <a:spcBef>
          <a:spcPct val="0"/>
        </a:spcBef>
        <a:spcAft>
          <a:spcPct val="0"/>
        </a:spcAft>
        <a:defRPr sz="5000">
          <a:solidFill>
            <a:schemeClr val="tx1"/>
          </a:solidFill>
          <a:latin typeface="Hoefler Text" charset="0"/>
          <a:ea typeface="Songti SC Regular" charset="0"/>
          <a:cs typeface="Songti SC Regular" charset="0"/>
          <a:sym typeface="Hoefler Text" charset="0"/>
        </a:defRPr>
      </a:lvl7pPr>
      <a:lvl8pPr marL="1411288" algn="ctr" rtl="0" fontAlgn="base">
        <a:spcBef>
          <a:spcPct val="0"/>
        </a:spcBef>
        <a:spcAft>
          <a:spcPct val="0"/>
        </a:spcAft>
        <a:defRPr sz="5000">
          <a:solidFill>
            <a:schemeClr val="tx1"/>
          </a:solidFill>
          <a:latin typeface="Hoefler Text" charset="0"/>
          <a:ea typeface="Songti SC Regular" charset="0"/>
          <a:cs typeface="Songti SC Regular" charset="0"/>
          <a:sym typeface="Hoefler Text" charset="0"/>
        </a:defRPr>
      </a:lvl8pPr>
      <a:lvl9pPr marL="1868488" algn="ctr" rtl="0" fontAlgn="base">
        <a:spcBef>
          <a:spcPct val="0"/>
        </a:spcBef>
        <a:spcAft>
          <a:spcPct val="0"/>
        </a:spcAft>
        <a:defRPr sz="5000">
          <a:solidFill>
            <a:schemeClr val="tx1"/>
          </a:solidFill>
          <a:latin typeface="Hoefler Text" charset="0"/>
          <a:ea typeface="Songti SC Regular" charset="0"/>
          <a:cs typeface="Songti SC Regular" charset="0"/>
          <a:sym typeface="Hoefler Text" charset="0"/>
        </a:defRPr>
      </a:lvl9pPr>
    </p:titleStyle>
    <p:bodyStyle>
      <a:lvl1pPr marL="549275" indent="-285750"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1pPr>
      <a:lvl2pPr marL="946150" indent="-284163"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2pPr>
      <a:lvl3pPr marL="1352550" indent="-284163"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3pPr>
      <a:lvl4pPr marL="1758950" indent="-284163"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4pPr>
      <a:lvl5pPr marL="2165350" indent="-284163" algn="l" rtl="0" eaLnBrk="0" fontAlgn="base" hangingPunct="0">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5pPr>
      <a:lvl6pPr marL="2622550" indent="-284163" algn="l" rtl="0" fontAlgn="base">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6pPr>
      <a:lvl7pPr marL="3079750" indent="-284163" algn="l" rtl="0" fontAlgn="base">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7pPr>
      <a:lvl8pPr marL="3536950" indent="-284163" algn="l" rtl="0" fontAlgn="base">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8pPr>
      <a:lvl9pPr marL="3994150" indent="-284163" algn="l" rtl="0" fontAlgn="base">
        <a:spcBef>
          <a:spcPts val="2500"/>
        </a:spcBef>
        <a:spcAft>
          <a:spcPct val="0"/>
        </a:spcAft>
        <a:buClr>
          <a:srgbClr val="55533D"/>
        </a:buClr>
        <a:buSzPct val="125000"/>
        <a:buFont typeface="Lucida Grande" charset="0"/>
        <a:buChar char="•"/>
        <a:defRPr sz="2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bwMode="auto">
          <a:xfrm>
            <a:off x="990600" y="193675"/>
            <a:ext cx="81788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Marker Felt" charset="0"/>
              </a:rPr>
              <a:t>Click to edit Master title style</a:t>
            </a:r>
          </a:p>
        </p:txBody>
      </p:sp>
      <p:sp>
        <p:nvSpPr>
          <p:cNvPr id="87042" name="Rectangle 2"/>
          <p:cNvSpPr>
            <a:spLocks noGrp="1" noChangeArrowheads="1"/>
          </p:cNvSpPr>
          <p:nvPr>
            <p:ph type="body" idx="1"/>
          </p:nvPr>
        </p:nvSpPr>
        <p:spPr bwMode="auto">
          <a:xfrm>
            <a:off x="990600" y="2116138"/>
            <a:ext cx="8178800" cy="455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text styles</a:t>
            </a:r>
          </a:p>
          <a:p>
            <a:pPr lvl="1"/>
            <a:r>
              <a:rPr lang="en-US">
                <a:sym typeface="Marker Felt" charset="0"/>
              </a:rPr>
              <a:t>Second level</a:t>
            </a:r>
          </a:p>
          <a:p>
            <a:pPr lvl="2"/>
            <a:r>
              <a:rPr lang="en-US">
                <a:sym typeface="Marker Felt" charset="0"/>
              </a:rPr>
              <a:t>Third level</a:t>
            </a:r>
          </a:p>
          <a:p>
            <a:pPr lvl="3"/>
            <a:r>
              <a:rPr lang="en-US">
                <a:sym typeface="Marker Felt" charset="0"/>
              </a:rPr>
              <a:t>Fourth level</a:t>
            </a:r>
          </a:p>
          <a:p>
            <a:pPr lvl="4"/>
            <a:r>
              <a:rPr lang="en-US">
                <a:sym typeface="Marker Felt" charset="0"/>
              </a:rPr>
              <a:t>Fifth level</a:t>
            </a:r>
          </a:p>
        </p:txBody>
      </p:sp>
    </p:spTree>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ransition xmlns:p14="http://schemas.microsoft.com/office/powerpoint/2010/main"/>
  <p:txStyles>
    <p:titleStyle>
      <a:lvl1pPr algn="ctr" rtl="0" eaLnBrk="0" fontAlgn="base" hangingPunct="0">
        <a:spcBef>
          <a:spcPct val="0"/>
        </a:spcBef>
        <a:spcAft>
          <a:spcPct val="0"/>
        </a:spcAft>
        <a:defRPr sz="5800">
          <a:solidFill>
            <a:srgbClr val="5FA3DC"/>
          </a:solidFill>
          <a:latin typeface="+mj-lt"/>
          <a:ea typeface="+mj-ea"/>
          <a:cs typeface="+mj-cs"/>
          <a:sym typeface="Marker Felt" charset="0"/>
        </a:defRPr>
      </a:lvl1pPr>
      <a:lvl2pPr algn="ctr" rtl="0" eaLnBrk="0" fontAlgn="base" hangingPunct="0">
        <a:spcBef>
          <a:spcPct val="0"/>
        </a:spcBef>
        <a:spcAft>
          <a:spcPct val="0"/>
        </a:spcAft>
        <a:defRPr sz="5800">
          <a:solidFill>
            <a:srgbClr val="5FA3D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5800">
          <a:solidFill>
            <a:srgbClr val="5FA3D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5800">
          <a:solidFill>
            <a:srgbClr val="5FA3D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5800">
          <a:solidFill>
            <a:srgbClr val="5FA3D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5800">
          <a:solidFill>
            <a:srgbClr val="5FA3D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5800">
          <a:solidFill>
            <a:srgbClr val="5FA3D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5800">
          <a:solidFill>
            <a:srgbClr val="5FA3D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5800">
          <a:solidFill>
            <a:srgbClr val="5FA3DC"/>
          </a:solidFill>
          <a:latin typeface="Marker Felt" charset="0"/>
          <a:ea typeface="Kaiti SC Regular" charset="0"/>
          <a:cs typeface="Kaiti SC Regular" charset="0"/>
          <a:sym typeface="Marker Felt" charset="0"/>
        </a:defRPr>
      </a:lvl9pPr>
    </p:titleStyle>
    <p:bodyStyle>
      <a:lvl1pPr marL="460375" indent="-371475" algn="l" rtl="0" eaLnBrk="0" fontAlgn="base" hangingPunct="0">
        <a:spcBef>
          <a:spcPts val="2200"/>
        </a:spcBef>
        <a:spcAft>
          <a:spcPct val="0"/>
        </a:spcAft>
        <a:buClr>
          <a:srgbClr val="848484"/>
        </a:buClr>
        <a:buSzPct val="75000"/>
        <a:buFont typeface="Lucida Grande" charset="0"/>
        <a:buChar char="•"/>
        <a:defRPr sz="2600">
          <a:solidFill>
            <a:srgbClr val="848484"/>
          </a:solidFill>
          <a:latin typeface="+mn-lt"/>
          <a:ea typeface="+mn-ea"/>
          <a:cs typeface="+mn-cs"/>
          <a:sym typeface="Marker Felt" charset="0"/>
        </a:defRPr>
      </a:lvl1pPr>
      <a:lvl2pPr marL="765175" indent="-371475" algn="l" rtl="0" eaLnBrk="0" fontAlgn="base" hangingPunct="0">
        <a:spcBef>
          <a:spcPts val="2200"/>
        </a:spcBef>
        <a:spcAft>
          <a:spcPct val="0"/>
        </a:spcAft>
        <a:buClr>
          <a:srgbClr val="848484"/>
        </a:buClr>
        <a:buSzPct val="75000"/>
        <a:buFont typeface="Lucida Grande" charset="0"/>
        <a:buChar char="•"/>
        <a:defRPr sz="2600">
          <a:solidFill>
            <a:srgbClr val="848484"/>
          </a:solidFill>
          <a:latin typeface="+mn-lt"/>
          <a:ea typeface="+mn-ea"/>
          <a:cs typeface="+mn-cs"/>
          <a:sym typeface="Marker Felt" charset="0"/>
        </a:defRPr>
      </a:lvl2pPr>
      <a:lvl3pPr marL="1069975" indent="-371475" algn="l" rtl="0" eaLnBrk="0" fontAlgn="base" hangingPunct="0">
        <a:spcBef>
          <a:spcPts val="2200"/>
        </a:spcBef>
        <a:spcAft>
          <a:spcPct val="0"/>
        </a:spcAft>
        <a:buClr>
          <a:srgbClr val="848484"/>
        </a:buClr>
        <a:buSzPct val="75000"/>
        <a:buFont typeface="Lucida Grande" charset="0"/>
        <a:buChar char="•"/>
        <a:defRPr sz="2600">
          <a:solidFill>
            <a:srgbClr val="848484"/>
          </a:solidFill>
          <a:latin typeface="+mn-lt"/>
          <a:ea typeface="+mn-ea"/>
          <a:cs typeface="+mn-cs"/>
          <a:sym typeface="Marker Felt" charset="0"/>
        </a:defRPr>
      </a:lvl3pPr>
      <a:lvl4pPr marL="1400175" indent="-371475" algn="l" rtl="0" eaLnBrk="0" fontAlgn="base" hangingPunct="0">
        <a:spcBef>
          <a:spcPts val="2200"/>
        </a:spcBef>
        <a:spcAft>
          <a:spcPct val="0"/>
        </a:spcAft>
        <a:buClr>
          <a:srgbClr val="848484"/>
        </a:buClr>
        <a:buSzPct val="75000"/>
        <a:buFont typeface="Lucida Grande" charset="0"/>
        <a:buChar char="•"/>
        <a:defRPr sz="2600">
          <a:solidFill>
            <a:srgbClr val="848484"/>
          </a:solidFill>
          <a:latin typeface="+mn-lt"/>
          <a:ea typeface="+mn-ea"/>
          <a:cs typeface="+mn-cs"/>
          <a:sym typeface="Marker Felt" charset="0"/>
        </a:defRPr>
      </a:lvl4pPr>
      <a:lvl5pPr marL="1704975" indent="-371475" algn="l" rtl="0" eaLnBrk="0" fontAlgn="base" hangingPunct="0">
        <a:spcBef>
          <a:spcPts val="2200"/>
        </a:spcBef>
        <a:spcAft>
          <a:spcPct val="0"/>
        </a:spcAft>
        <a:buClr>
          <a:srgbClr val="848484"/>
        </a:buClr>
        <a:buSzPct val="75000"/>
        <a:buFont typeface="Lucida Grande" charset="0"/>
        <a:buChar char="•"/>
        <a:defRPr sz="2600">
          <a:solidFill>
            <a:srgbClr val="848484"/>
          </a:solidFill>
          <a:latin typeface="+mn-lt"/>
          <a:ea typeface="+mn-ea"/>
          <a:cs typeface="+mn-cs"/>
          <a:sym typeface="Marker Felt" charset="0"/>
        </a:defRPr>
      </a:lvl5pPr>
      <a:lvl6pPr marL="2162175" indent="-371475" algn="l" rtl="0" fontAlgn="base">
        <a:spcBef>
          <a:spcPts val="2200"/>
        </a:spcBef>
        <a:spcAft>
          <a:spcPct val="0"/>
        </a:spcAft>
        <a:buClr>
          <a:srgbClr val="848484"/>
        </a:buClr>
        <a:buSzPct val="75000"/>
        <a:buFont typeface="Lucida Grande" charset="0"/>
        <a:buChar char="•"/>
        <a:defRPr sz="2600">
          <a:solidFill>
            <a:srgbClr val="848484"/>
          </a:solidFill>
          <a:latin typeface="+mn-lt"/>
          <a:ea typeface="+mn-ea"/>
          <a:cs typeface="+mn-cs"/>
          <a:sym typeface="Marker Felt" charset="0"/>
        </a:defRPr>
      </a:lvl6pPr>
      <a:lvl7pPr marL="2619375" indent="-371475" algn="l" rtl="0" fontAlgn="base">
        <a:spcBef>
          <a:spcPts val="2200"/>
        </a:spcBef>
        <a:spcAft>
          <a:spcPct val="0"/>
        </a:spcAft>
        <a:buClr>
          <a:srgbClr val="848484"/>
        </a:buClr>
        <a:buSzPct val="75000"/>
        <a:buFont typeface="Lucida Grande" charset="0"/>
        <a:buChar char="•"/>
        <a:defRPr sz="2600">
          <a:solidFill>
            <a:srgbClr val="848484"/>
          </a:solidFill>
          <a:latin typeface="+mn-lt"/>
          <a:ea typeface="+mn-ea"/>
          <a:cs typeface="+mn-cs"/>
          <a:sym typeface="Marker Felt" charset="0"/>
        </a:defRPr>
      </a:lvl7pPr>
      <a:lvl8pPr marL="3076575" indent="-371475" algn="l" rtl="0" fontAlgn="base">
        <a:spcBef>
          <a:spcPts val="2200"/>
        </a:spcBef>
        <a:spcAft>
          <a:spcPct val="0"/>
        </a:spcAft>
        <a:buClr>
          <a:srgbClr val="848484"/>
        </a:buClr>
        <a:buSzPct val="75000"/>
        <a:buFont typeface="Lucida Grande" charset="0"/>
        <a:buChar char="•"/>
        <a:defRPr sz="2600">
          <a:solidFill>
            <a:srgbClr val="848484"/>
          </a:solidFill>
          <a:latin typeface="+mn-lt"/>
          <a:ea typeface="+mn-ea"/>
          <a:cs typeface="+mn-cs"/>
          <a:sym typeface="Marker Felt" charset="0"/>
        </a:defRPr>
      </a:lvl8pPr>
      <a:lvl9pPr marL="3533775" indent="-371475" algn="l" rtl="0" fontAlgn="base">
        <a:spcBef>
          <a:spcPts val="2200"/>
        </a:spcBef>
        <a:spcAft>
          <a:spcPct val="0"/>
        </a:spcAft>
        <a:buClr>
          <a:srgbClr val="848484"/>
        </a:buClr>
        <a:buSzPct val="75000"/>
        <a:buFont typeface="Lucida Grande" charset="0"/>
        <a:buChar char="•"/>
        <a:defRPr sz="2600">
          <a:solidFill>
            <a:srgbClr val="848484"/>
          </a:solidFill>
          <a:latin typeface="+mn-lt"/>
          <a:ea typeface="+mn-ea"/>
          <a:cs typeface="+mn-cs"/>
          <a:sym typeface="Marker Fel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5" name="Rectangle 1"/>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8066" name="Rectangle 2"/>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ransition xmlns:p14="http://schemas.microsoft.com/office/powerpoint/2010/main"/>
  <p:txStyles>
    <p:titleStyle>
      <a:lvl1pPr algn="ctr" rtl="0" eaLnBrk="0" fontAlgn="base" hangingPunct="0">
        <a:spcBef>
          <a:spcPct val="0"/>
        </a:spcBef>
        <a:spcAft>
          <a:spcPct val="0"/>
        </a:spcAft>
        <a:defRPr sz="6200">
          <a:solidFill>
            <a:schemeClr val="tx1"/>
          </a:solidFill>
          <a:latin typeface="+mj-lt"/>
          <a:ea typeface="+mj-ea"/>
          <a:cs typeface="+mj-cs"/>
          <a:sym typeface="Gill Sans" charset="0"/>
        </a:defRPr>
      </a:lvl1pPr>
      <a:lvl2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2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2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charset="0"/>
        </a:defRPr>
      </a:lvl5pPr>
      <a:lvl6pPr marL="457200" algn="ctr" rtl="0" fontAlgn="base">
        <a:spcBef>
          <a:spcPct val="0"/>
        </a:spcBef>
        <a:spcAft>
          <a:spcPct val="0"/>
        </a:spcAft>
        <a:defRPr sz="2600">
          <a:solidFill>
            <a:schemeClr val="tx1"/>
          </a:solidFill>
          <a:latin typeface="+mn-lt"/>
          <a:ea typeface="+mn-ea"/>
          <a:cs typeface="+mn-cs"/>
          <a:sym typeface="Gill Sans" charset="0"/>
        </a:defRPr>
      </a:lvl6pPr>
      <a:lvl7pPr marL="914400" algn="ctr" rtl="0" fontAlgn="base">
        <a:spcBef>
          <a:spcPct val="0"/>
        </a:spcBef>
        <a:spcAft>
          <a:spcPct val="0"/>
        </a:spcAft>
        <a:defRPr sz="2600">
          <a:solidFill>
            <a:schemeClr val="tx1"/>
          </a:solidFill>
          <a:latin typeface="+mn-lt"/>
          <a:ea typeface="+mn-ea"/>
          <a:cs typeface="+mn-cs"/>
          <a:sym typeface="Gill Sans" charset="0"/>
        </a:defRPr>
      </a:lvl7pPr>
      <a:lvl8pPr marL="1371600" algn="ctr" rtl="0" fontAlgn="base">
        <a:spcBef>
          <a:spcPct val="0"/>
        </a:spcBef>
        <a:spcAft>
          <a:spcPct val="0"/>
        </a:spcAft>
        <a:defRPr sz="2600">
          <a:solidFill>
            <a:schemeClr val="tx1"/>
          </a:solidFill>
          <a:latin typeface="+mn-lt"/>
          <a:ea typeface="+mn-ea"/>
          <a:cs typeface="+mn-cs"/>
          <a:sym typeface="Gill Sans" charset="0"/>
        </a:defRPr>
      </a:lvl8pPr>
      <a:lvl9pPr marL="1828800" algn="ctr" rtl="0" fontAlgn="base">
        <a:spcBef>
          <a:spcPct val="0"/>
        </a:spcBef>
        <a:spcAft>
          <a:spcPct val="0"/>
        </a:spcAft>
        <a:defRPr sz="2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bwMode="auto">
          <a:xfrm>
            <a:off x="990600" y="1282700"/>
            <a:ext cx="81788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89090" name="Rectangle 2"/>
          <p:cNvSpPr>
            <a:spLocks noGrp="1" noChangeArrowheads="1"/>
          </p:cNvSpPr>
          <p:nvPr>
            <p:ph type="body" idx="1"/>
          </p:nvPr>
        </p:nvSpPr>
        <p:spPr bwMode="auto">
          <a:xfrm>
            <a:off x="990600" y="3924300"/>
            <a:ext cx="8178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bwMode="auto">
          <a:xfrm>
            <a:off x="990600" y="203200"/>
            <a:ext cx="817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90114" name="Rectangle 2"/>
          <p:cNvSpPr>
            <a:spLocks noGrp="1" noChangeArrowheads="1"/>
          </p:cNvSpPr>
          <p:nvPr>
            <p:ph type="body" idx="1"/>
          </p:nvPr>
        </p:nvSpPr>
        <p:spPr bwMode="auto">
          <a:xfrm>
            <a:off x="990600" y="2159000"/>
            <a:ext cx="817880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604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0033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3462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3pPr>
      <a:lvl4pPr marL="17018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0447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5019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6pPr>
      <a:lvl7pPr marL="29591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4163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8pPr>
      <a:lvl9pPr marL="38735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990600" y="203200"/>
            <a:ext cx="817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91138" name="Rectangle 2"/>
          <p:cNvSpPr>
            <a:spLocks noGrp="1" noChangeArrowheads="1"/>
          </p:cNvSpPr>
          <p:nvPr>
            <p:ph type="body" idx="1"/>
          </p:nvPr>
        </p:nvSpPr>
        <p:spPr bwMode="auto">
          <a:xfrm>
            <a:off x="990600" y="2159000"/>
            <a:ext cx="817880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016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1pPr>
      <a:lvl2pPr marL="9445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2pPr>
      <a:lvl3pPr marL="12874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3pPr>
      <a:lvl4pPr marL="16430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4pPr>
      <a:lvl5pPr marL="19859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5pPr>
      <a:lvl6pPr marL="24431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6pPr>
      <a:lvl7pPr marL="29003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7pPr>
      <a:lvl8pPr marL="33575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8pPr>
      <a:lvl9pPr marL="38147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990600" y="0"/>
            <a:ext cx="8178800" cy="386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9218" name="Rectangle 2"/>
          <p:cNvSpPr>
            <a:spLocks noGrp="1" noChangeArrowheads="1"/>
          </p:cNvSpPr>
          <p:nvPr>
            <p:ph type="body" idx="1"/>
          </p:nvPr>
        </p:nvSpPr>
        <p:spPr bwMode="auto">
          <a:xfrm>
            <a:off x="990600" y="3924300"/>
            <a:ext cx="817880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xmlns:p14="http://schemas.microsoft.com/office/powerpoint/2010/main"/>
  <p:txStyles>
    <p:titleStyle>
      <a:lvl1pPr algn="ctr" rtl="0" eaLnBrk="0" fontAlgn="base" hangingPunct="0">
        <a:spcBef>
          <a:spcPct val="0"/>
        </a:spcBef>
        <a:spcAft>
          <a:spcPct val="0"/>
        </a:spcAft>
        <a:defRPr sz="5600">
          <a:solidFill>
            <a:schemeClr val="tx1"/>
          </a:solidFill>
          <a:latin typeface="+mj-lt"/>
          <a:ea typeface="+mj-ea"/>
          <a:cs typeface="+mj-cs"/>
          <a:sym typeface="Papyrus" charset="0"/>
        </a:defRPr>
      </a:lvl1pPr>
      <a:lvl2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2pPr>
      <a:lvl3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3pPr>
      <a:lvl4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4pPr>
      <a:lvl5pPr algn="ctr" rtl="0" eaLnBrk="0" fontAlgn="base" hangingPunct="0">
        <a:spcBef>
          <a:spcPct val="0"/>
        </a:spcBef>
        <a:spcAft>
          <a:spcPct val="0"/>
        </a:spcAft>
        <a:defRPr sz="5600">
          <a:solidFill>
            <a:schemeClr val="tx1"/>
          </a:solidFill>
          <a:latin typeface="Papyrus" charset="0"/>
          <a:ea typeface="PingFang SC Regular" charset="0"/>
          <a:cs typeface="PingFang SC Regular" charset="0"/>
          <a:sym typeface="Papyrus" charset="0"/>
        </a:defRPr>
      </a:lvl5pPr>
      <a:lvl6pPr marL="4572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6pPr>
      <a:lvl7pPr marL="9144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7pPr>
      <a:lvl8pPr marL="13716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8pPr>
      <a:lvl9pPr marL="1828800" algn="ctr" rtl="0" fontAlgn="base">
        <a:spcBef>
          <a:spcPct val="0"/>
        </a:spcBef>
        <a:spcAft>
          <a:spcPct val="0"/>
        </a:spcAft>
        <a:defRPr sz="5600">
          <a:solidFill>
            <a:schemeClr val="tx1"/>
          </a:solidFill>
          <a:latin typeface="Papyrus" charset="0"/>
          <a:ea typeface="PingFang SC Regular" charset="0"/>
          <a:cs typeface="PingFang SC Regular" charset="0"/>
          <a:sym typeface="Papyru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Papyru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Papyru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Papyru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Papyru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Papyrus" charset="0"/>
        </a:defRPr>
      </a:lvl5pPr>
      <a:lvl6pPr marL="457200" algn="ctr" rtl="0" fontAlgn="base">
        <a:spcBef>
          <a:spcPct val="0"/>
        </a:spcBef>
        <a:spcAft>
          <a:spcPct val="0"/>
        </a:spcAft>
        <a:defRPr sz="2800">
          <a:solidFill>
            <a:schemeClr val="tx1"/>
          </a:solidFill>
          <a:latin typeface="+mn-lt"/>
          <a:ea typeface="+mn-ea"/>
          <a:cs typeface="+mn-cs"/>
          <a:sym typeface="Papyrus" charset="0"/>
        </a:defRPr>
      </a:lvl6pPr>
      <a:lvl7pPr marL="914400" algn="ctr" rtl="0" fontAlgn="base">
        <a:spcBef>
          <a:spcPct val="0"/>
        </a:spcBef>
        <a:spcAft>
          <a:spcPct val="0"/>
        </a:spcAft>
        <a:defRPr sz="2800">
          <a:solidFill>
            <a:schemeClr val="tx1"/>
          </a:solidFill>
          <a:latin typeface="+mn-lt"/>
          <a:ea typeface="+mn-ea"/>
          <a:cs typeface="+mn-cs"/>
          <a:sym typeface="Papyrus" charset="0"/>
        </a:defRPr>
      </a:lvl7pPr>
      <a:lvl8pPr marL="1371600" algn="ctr" rtl="0" fontAlgn="base">
        <a:spcBef>
          <a:spcPct val="0"/>
        </a:spcBef>
        <a:spcAft>
          <a:spcPct val="0"/>
        </a:spcAft>
        <a:defRPr sz="2800">
          <a:solidFill>
            <a:schemeClr val="tx1"/>
          </a:solidFill>
          <a:latin typeface="+mn-lt"/>
          <a:ea typeface="+mn-ea"/>
          <a:cs typeface="+mn-cs"/>
          <a:sym typeface="Papyrus" charset="0"/>
        </a:defRPr>
      </a:lvl8pPr>
      <a:lvl9pPr marL="1828800" algn="ctr" rtl="0" fontAlgn="base">
        <a:spcBef>
          <a:spcPct val="0"/>
        </a:spcBef>
        <a:spcAft>
          <a:spcPct val="0"/>
        </a:spcAft>
        <a:defRPr sz="28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1" name="Rectangle 1"/>
          <p:cNvSpPr>
            <a:spLocks noGrp="1" noChangeArrowheads="1"/>
          </p:cNvSpPr>
          <p:nvPr>
            <p:ph type="body" idx="1"/>
          </p:nvPr>
        </p:nvSpPr>
        <p:spPr bwMode="auto">
          <a:xfrm>
            <a:off x="990600" y="990600"/>
            <a:ext cx="81788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604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1pPr>
      <a:lvl2pPr marL="10033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2pPr>
      <a:lvl3pPr marL="13462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3pPr>
      <a:lvl4pPr marL="17018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4pPr>
      <a:lvl5pPr marL="2044700" indent="-444500" algn="l" rtl="0" eaLnBrk="0" fontAlgn="base" hangingPunct="0">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5pPr>
      <a:lvl6pPr marL="2501900" indent="-444500" algn="l" rtl="0" fontAlgn="base">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6pPr>
      <a:lvl7pPr marL="2959100" indent="-444500" algn="l" rtl="0" fontAlgn="base">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7pPr>
      <a:lvl8pPr marL="3416300" indent="-444500" algn="l" rtl="0" fontAlgn="base">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8pPr>
      <a:lvl9pPr marL="3873500" indent="-444500" algn="l" rtl="0" fontAlgn="base">
        <a:spcBef>
          <a:spcPts val="37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985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0414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3843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3pPr>
      <a:lvl4pPr marL="17399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0828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5400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6pPr>
      <a:lvl7pPr marL="29972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4544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8pPr>
      <a:lvl9pPr marL="39116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09" name="Rectangle 1"/>
          <p:cNvSpPr>
            <a:spLocks noGrp="1" noChangeArrowheads="1"/>
          </p:cNvSpPr>
          <p:nvPr>
            <p:ph type="title"/>
          </p:nvPr>
        </p:nvSpPr>
        <p:spPr bwMode="auto">
          <a:xfrm>
            <a:off x="990600" y="203200"/>
            <a:ext cx="817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985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0414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3843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3pPr>
      <a:lvl4pPr marL="17399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082800" indent="-444500" algn="l" rtl="0" eaLnBrk="0" fontAlgn="base" hangingPunct="0">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5400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6pPr>
      <a:lvl7pPr marL="29972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4544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8pPr>
      <a:lvl9pPr marL="3911600" indent="-444500" algn="l" rtl="0" fontAlgn="base">
        <a:spcBef>
          <a:spcPts val="1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bwMode="auto">
          <a:xfrm>
            <a:off x="990600" y="2324100"/>
            <a:ext cx="8178800"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7" name="Rectangle 1"/>
          <p:cNvSpPr>
            <a:spLocks noGrp="1" noChangeArrowheads="1"/>
          </p:cNvSpPr>
          <p:nvPr>
            <p:ph type="title"/>
          </p:nvPr>
        </p:nvSpPr>
        <p:spPr bwMode="auto">
          <a:xfrm>
            <a:off x="990600" y="5753100"/>
            <a:ext cx="8178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bwMode="auto">
          <a:xfrm>
            <a:off x="990600" y="5753100"/>
            <a:ext cx="8178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charset="0"/>
        </a:defRPr>
      </a:lvl5pPr>
      <a:lvl6pPr marL="457200" algn="ctr" rtl="0" fontAlgn="base">
        <a:spcBef>
          <a:spcPct val="0"/>
        </a:spcBef>
        <a:spcAft>
          <a:spcPct val="0"/>
        </a:spcAft>
        <a:defRPr sz="2800">
          <a:solidFill>
            <a:schemeClr val="tx1"/>
          </a:solidFill>
          <a:latin typeface="+mn-lt"/>
          <a:ea typeface="+mn-ea"/>
          <a:cs typeface="+mn-cs"/>
          <a:sym typeface="Gill Sans" charset="0"/>
        </a:defRPr>
      </a:lvl6pPr>
      <a:lvl7pPr marL="914400" algn="ctr" rtl="0" fontAlgn="base">
        <a:spcBef>
          <a:spcPct val="0"/>
        </a:spcBef>
        <a:spcAft>
          <a:spcPct val="0"/>
        </a:spcAft>
        <a:defRPr sz="2800">
          <a:solidFill>
            <a:schemeClr val="tx1"/>
          </a:solidFill>
          <a:latin typeface="+mn-lt"/>
          <a:ea typeface="+mn-ea"/>
          <a:cs typeface="+mn-cs"/>
          <a:sym typeface="Gill Sans" charset="0"/>
        </a:defRPr>
      </a:lvl7pPr>
      <a:lvl8pPr marL="1371600" algn="ctr" rtl="0" fontAlgn="base">
        <a:spcBef>
          <a:spcPct val="0"/>
        </a:spcBef>
        <a:spcAft>
          <a:spcPct val="0"/>
        </a:spcAft>
        <a:defRPr sz="2800">
          <a:solidFill>
            <a:schemeClr val="tx1"/>
          </a:solidFill>
          <a:latin typeface="+mn-lt"/>
          <a:ea typeface="+mn-ea"/>
          <a:cs typeface="+mn-cs"/>
          <a:sym typeface="Gill Sans" charset="0"/>
        </a:defRPr>
      </a:lvl8pPr>
      <a:lvl9pPr marL="1828800" algn="ctr" rtl="0" fontAlgn="base">
        <a:spcBef>
          <a:spcPct val="0"/>
        </a:spcBef>
        <a:spcAft>
          <a:spcPct val="0"/>
        </a:spcAft>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5" name="Rectangle 1"/>
          <p:cNvSpPr>
            <a:spLocks noGrp="1" noChangeArrowheads="1"/>
          </p:cNvSpPr>
          <p:nvPr>
            <p:ph type="body" idx="1"/>
          </p:nvPr>
        </p:nvSpPr>
        <p:spPr bwMode="auto">
          <a:xfrm>
            <a:off x="495300" y="3835400"/>
            <a:ext cx="45847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98306" name="Rectangle 2"/>
          <p:cNvSpPr>
            <a:spLocks noGrp="1" noChangeArrowheads="1"/>
          </p:cNvSpPr>
          <p:nvPr>
            <p:ph type="title"/>
          </p:nvPr>
        </p:nvSpPr>
        <p:spPr bwMode="auto">
          <a:xfrm>
            <a:off x="495300" y="1193800"/>
            <a:ext cx="45847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Gill Sans" charset="0"/>
        </a:defRPr>
      </a:lvl1pPr>
      <a:lvl2pPr algn="ctr" rtl="0" eaLnBrk="0" fontAlgn="base" hangingPunct="0">
        <a:spcBef>
          <a:spcPct val="0"/>
        </a:spcBef>
        <a:spcAft>
          <a:spcPct val="0"/>
        </a:spcAft>
        <a:defRPr sz="5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5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5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5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5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5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5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5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charset="0"/>
        </a:defRPr>
      </a:lvl5pPr>
      <a:lvl6pPr marL="457200" algn="ctr" rtl="0" fontAlgn="base">
        <a:spcBef>
          <a:spcPct val="0"/>
        </a:spcBef>
        <a:spcAft>
          <a:spcPct val="0"/>
        </a:spcAft>
        <a:defRPr sz="2600">
          <a:solidFill>
            <a:schemeClr val="tx1"/>
          </a:solidFill>
          <a:latin typeface="+mn-lt"/>
          <a:ea typeface="+mn-ea"/>
          <a:cs typeface="+mn-cs"/>
          <a:sym typeface="Gill Sans" charset="0"/>
        </a:defRPr>
      </a:lvl6pPr>
      <a:lvl7pPr marL="914400" algn="ctr" rtl="0" fontAlgn="base">
        <a:spcBef>
          <a:spcPct val="0"/>
        </a:spcBef>
        <a:spcAft>
          <a:spcPct val="0"/>
        </a:spcAft>
        <a:defRPr sz="2600">
          <a:solidFill>
            <a:schemeClr val="tx1"/>
          </a:solidFill>
          <a:latin typeface="+mn-lt"/>
          <a:ea typeface="+mn-ea"/>
          <a:cs typeface="+mn-cs"/>
          <a:sym typeface="Gill Sans" charset="0"/>
        </a:defRPr>
      </a:lvl7pPr>
      <a:lvl8pPr marL="1371600" algn="ctr" rtl="0" fontAlgn="base">
        <a:spcBef>
          <a:spcPct val="0"/>
        </a:spcBef>
        <a:spcAft>
          <a:spcPct val="0"/>
        </a:spcAft>
        <a:defRPr sz="2600">
          <a:solidFill>
            <a:schemeClr val="tx1"/>
          </a:solidFill>
          <a:latin typeface="+mn-lt"/>
          <a:ea typeface="+mn-ea"/>
          <a:cs typeface="+mn-cs"/>
          <a:sym typeface="Gill Sans" charset="0"/>
        </a:defRPr>
      </a:lvl8pPr>
      <a:lvl9pPr marL="1828800" algn="ctr" rtl="0" fontAlgn="base">
        <a:spcBef>
          <a:spcPct val="0"/>
        </a:spcBef>
        <a:spcAft>
          <a:spcPct val="0"/>
        </a:spcAft>
        <a:defRPr sz="2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29" name="Rectangle 1"/>
          <p:cNvSpPr>
            <a:spLocks noGrp="1" noChangeArrowheads="1"/>
          </p:cNvSpPr>
          <p:nvPr>
            <p:ph type="body" idx="1"/>
          </p:nvPr>
        </p:nvSpPr>
        <p:spPr bwMode="auto">
          <a:xfrm>
            <a:off x="495300" y="3835400"/>
            <a:ext cx="45847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99330" name="Rectangle 2"/>
          <p:cNvSpPr>
            <a:spLocks noGrp="1" noChangeArrowheads="1"/>
          </p:cNvSpPr>
          <p:nvPr>
            <p:ph type="title"/>
          </p:nvPr>
        </p:nvSpPr>
        <p:spPr bwMode="auto">
          <a:xfrm>
            <a:off x="495300" y="1193800"/>
            <a:ext cx="4584700" cy="257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Lst>
  <p:transition xmlns:p14="http://schemas.microsoft.com/office/powerpoint/2010/main"/>
  <p:txStyles>
    <p:titleStyle>
      <a:lvl1pPr algn="ctr" rtl="0" eaLnBrk="0" fontAlgn="base" hangingPunct="0">
        <a:spcBef>
          <a:spcPct val="0"/>
        </a:spcBef>
        <a:spcAft>
          <a:spcPct val="0"/>
        </a:spcAft>
        <a:defRPr sz="5400">
          <a:solidFill>
            <a:schemeClr val="tx1"/>
          </a:solidFill>
          <a:latin typeface="+mj-lt"/>
          <a:ea typeface="+mj-ea"/>
          <a:cs typeface="+mj-cs"/>
          <a:sym typeface="Gill Sans" charset="0"/>
        </a:defRPr>
      </a:lvl1pPr>
      <a:lvl2pPr algn="ctr" rtl="0" eaLnBrk="0" fontAlgn="base" hangingPunct="0">
        <a:spcBef>
          <a:spcPct val="0"/>
        </a:spcBef>
        <a:spcAft>
          <a:spcPct val="0"/>
        </a:spcAft>
        <a:defRPr sz="5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5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5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5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5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5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5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5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charset="0"/>
        </a:defRPr>
      </a:lvl5pPr>
      <a:lvl6pPr marL="457200" algn="ctr" rtl="0" fontAlgn="base">
        <a:spcBef>
          <a:spcPct val="0"/>
        </a:spcBef>
        <a:spcAft>
          <a:spcPct val="0"/>
        </a:spcAft>
        <a:defRPr sz="2600">
          <a:solidFill>
            <a:schemeClr val="tx1"/>
          </a:solidFill>
          <a:latin typeface="+mn-lt"/>
          <a:ea typeface="+mn-ea"/>
          <a:cs typeface="+mn-cs"/>
          <a:sym typeface="Gill Sans" charset="0"/>
        </a:defRPr>
      </a:lvl6pPr>
      <a:lvl7pPr marL="914400" algn="ctr" rtl="0" fontAlgn="base">
        <a:spcBef>
          <a:spcPct val="0"/>
        </a:spcBef>
        <a:spcAft>
          <a:spcPct val="0"/>
        </a:spcAft>
        <a:defRPr sz="2600">
          <a:solidFill>
            <a:schemeClr val="tx1"/>
          </a:solidFill>
          <a:latin typeface="+mn-lt"/>
          <a:ea typeface="+mn-ea"/>
          <a:cs typeface="+mn-cs"/>
          <a:sym typeface="Gill Sans" charset="0"/>
        </a:defRPr>
      </a:lvl7pPr>
      <a:lvl8pPr marL="1371600" algn="ctr" rtl="0" fontAlgn="base">
        <a:spcBef>
          <a:spcPct val="0"/>
        </a:spcBef>
        <a:spcAft>
          <a:spcPct val="0"/>
        </a:spcAft>
        <a:defRPr sz="2600">
          <a:solidFill>
            <a:schemeClr val="tx1"/>
          </a:solidFill>
          <a:latin typeface="+mn-lt"/>
          <a:ea typeface="+mn-ea"/>
          <a:cs typeface="+mn-cs"/>
          <a:sym typeface="Gill Sans" charset="0"/>
        </a:defRPr>
      </a:lvl8pPr>
      <a:lvl9pPr marL="1828800" algn="ctr" rtl="0" fontAlgn="base">
        <a:spcBef>
          <a:spcPct val="0"/>
        </a:spcBef>
        <a:spcAft>
          <a:spcPct val="0"/>
        </a:spcAft>
        <a:defRPr sz="2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3" name="Rectangle 1"/>
          <p:cNvSpPr>
            <a:spLocks noGrp="1" noChangeArrowheads="1"/>
          </p:cNvSpPr>
          <p:nvPr>
            <p:ph type="body" idx="1"/>
          </p:nvPr>
        </p:nvSpPr>
        <p:spPr bwMode="auto">
          <a:xfrm>
            <a:off x="990600" y="2159000"/>
            <a:ext cx="393700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0354" name="Rectangle 2"/>
          <p:cNvSpPr>
            <a:spLocks noGrp="1" noChangeArrowheads="1"/>
          </p:cNvSpPr>
          <p:nvPr>
            <p:ph type="title"/>
          </p:nvPr>
        </p:nvSpPr>
        <p:spPr bwMode="auto">
          <a:xfrm>
            <a:off x="990600" y="203200"/>
            <a:ext cx="817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016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1pPr>
      <a:lvl2pPr marL="9445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2pPr>
      <a:lvl3pPr marL="12874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3pPr>
      <a:lvl4pPr marL="16430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4pPr>
      <a:lvl5pPr marL="19859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5pPr>
      <a:lvl6pPr marL="24431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6pPr>
      <a:lvl7pPr marL="29003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7pPr>
      <a:lvl8pPr marL="33575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8pPr>
      <a:lvl9pPr marL="38147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7" name="Rectangle 1"/>
          <p:cNvSpPr>
            <a:spLocks noGrp="1" noChangeArrowheads="1"/>
          </p:cNvSpPr>
          <p:nvPr>
            <p:ph type="title"/>
          </p:nvPr>
        </p:nvSpPr>
        <p:spPr bwMode="auto">
          <a:xfrm>
            <a:off x="990600" y="203200"/>
            <a:ext cx="8178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01378" name="Rectangle 2"/>
          <p:cNvSpPr>
            <a:spLocks noGrp="1" noChangeArrowheads="1"/>
          </p:cNvSpPr>
          <p:nvPr>
            <p:ph type="body" idx="1"/>
          </p:nvPr>
        </p:nvSpPr>
        <p:spPr bwMode="auto">
          <a:xfrm>
            <a:off x="990600" y="2159000"/>
            <a:ext cx="393700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xmlns:p14="http://schemas.microsoft.com/office/powerpoint/2010/mai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2pPr>
      <a:lvl3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3pPr>
      <a:lvl4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4pPr>
      <a:lvl5pPr algn="ctr" rtl="0" eaLnBrk="0" fontAlgn="base" hangingPunct="0">
        <a:spcBef>
          <a:spcPct val="0"/>
        </a:spcBef>
        <a:spcAft>
          <a:spcPct val="0"/>
        </a:spcAft>
        <a:defRPr sz="6400">
          <a:solidFill>
            <a:schemeClr val="tx1"/>
          </a:solidFill>
          <a:latin typeface="Gill Sans" charset="0"/>
          <a:ea typeface="PingFang SC Regular" charset="0"/>
          <a:cs typeface="PingFang SC Regular" charset="0"/>
          <a:sym typeface="Gill Sans" charset="0"/>
        </a:defRPr>
      </a:lvl5pPr>
      <a:lvl6pPr marL="4572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6400">
          <a:solidFill>
            <a:schemeClr val="tx1"/>
          </a:solidFill>
          <a:latin typeface="Gill Sans" charset="0"/>
          <a:ea typeface="PingFang SC Regular" charset="0"/>
          <a:cs typeface="PingFang SC Regular" charset="0"/>
          <a:sym typeface="Gill Sans" charset="0"/>
        </a:defRPr>
      </a:lvl9pPr>
    </p:titleStyle>
    <p:bodyStyle>
      <a:lvl1pPr marL="6016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1pPr>
      <a:lvl2pPr marL="9445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2pPr>
      <a:lvl3pPr marL="12874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3pPr>
      <a:lvl4pPr marL="16430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4pPr>
      <a:lvl5pPr marL="1985963" indent="-385763" algn="l" rtl="0" eaLnBrk="0" fontAlgn="base" hangingPunct="0">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5pPr>
      <a:lvl6pPr marL="24431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6pPr>
      <a:lvl7pPr marL="29003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7pPr>
      <a:lvl8pPr marL="33575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8pPr>
      <a:lvl9pPr marL="3814763" indent="-385763" algn="l" rtl="0" fontAlgn="base">
        <a:spcBef>
          <a:spcPts val="3000"/>
        </a:spcBef>
        <a:spcAft>
          <a:spcPct val="0"/>
        </a:spcAft>
        <a:buSzPct val="171000"/>
        <a:buFont typeface="Gill Sans"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6.png"/><Relationship Id="rId3"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46.xml"/><Relationship Id="rId2"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1" Type="http://schemas.openxmlformats.org/officeDocument/2006/relationships/slideLayout" Target="../slideLayouts/slideLayout90.xml"/><Relationship Id="rId2"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01.xml"/><Relationship Id="rId2" Type="http://schemas.openxmlformats.org/officeDocument/2006/relationships/image" Target="../media/image7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123.xml"/><Relationship Id="rId2" Type="http://schemas.openxmlformats.org/officeDocument/2006/relationships/image" Target="../media/image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84.png"/><Relationship Id="rId3"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86.jpeg"/><Relationship Id="rId3" Type="http://schemas.openxmlformats.org/officeDocument/2006/relationships/image" Target="../media/image87.png"/></Relationships>
</file>

<file path=ppt/slides/_rels/slide2.xml.rels><?xml version="1.0" encoding="UTF-8" standalone="yes"?>
<Relationships xmlns="http://schemas.openxmlformats.org/package/2006/relationships"><Relationship Id="rId11" Type="http://schemas.openxmlformats.org/officeDocument/2006/relationships/image" Target="../media/image35.emf"/><Relationship Id="rId12" Type="http://schemas.openxmlformats.org/officeDocument/2006/relationships/image" Target="../media/image36.png"/><Relationship Id="rId13" Type="http://schemas.openxmlformats.org/officeDocument/2006/relationships/image" Target="../media/image37.jpeg"/><Relationship Id="rId1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jpeg"/><Relationship Id="rId9" Type="http://schemas.openxmlformats.org/officeDocument/2006/relationships/image" Target="../media/image33.png"/><Relationship Id="rId10"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88.png"/><Relationship Id="rId3"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1" Type="http://schemas.openxmlformats.org/officeDocument/2006/relationships/slideLayout" Target="../slideLayouts/slideLayout156.xml"/><Relationship Id="rId2"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eg"/><Relationship Id="rId5" Type="http://schemas.openxmlformats.org/officeDocument/2006/relationships/image" Target="../media/image98.png"/><Relationship Id="rId1" Type="http://schemas.openxmlformats.org/officeDocument/2006/relationships/slideLayout" Target="../slideLayouts/slideLayout167.xml"/><Relationship Id="rId2" Type="http://schemas.openxmlformats.org/officeDocument/2006/relationships/image" Target="../media/image95.jpe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178.xml"/><Relationship Id="rId2" Type="http://schemas.openxmlformats.org/officeDocument/2006/relationships/image" Target="../media/image9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image" Target="../media/image10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hyperlink" Target="http://www.talkorigins.org/indexcc/CB/CB910.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hyperlink" Target="http://en.wikipedia.org/wiki/Kimberella" TargetMode="External"/><Relationship Id="rId3"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5" Type="http://schemas.openxmlformats.org/officeDocument/2006/relationships/image" Target="../media/image106.jpeg"/><Relationship Id="rId6" Type="http://schemas.openxmlformats.org/officeDocument/2006/relationships/image" Target="../media/image107.png"/><Relationship Id="rId7" Type="http://schemas.openxmlformats.org/officeDocument/2006/relationships/image" Target="../media/image108.png"/><Relationship Id="rId1" Type="http://schemas.openxmlformats.org/officeDocument/2006/relationships/slideLayout" Target="../slideLayouts/slideLayout178.xml"/><Relationship Id="rId2"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200.xml"/><Relationship Id="rId2"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211.xml"/><Relationship Id="rId2" Type="http://schemas.openxmlformats.org/officeDocument/2006/relationships/image" Target="../media/image1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222.xml"/><Relationship Id="rId2"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1" Type="http://schemas.openxmlformats.org/officeDocument/2006/relationships/slideLayout" Target="../slideLayouts/slideLayout233.xml"/><Relationship Id="rId2"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12.png"/><Relationship Id="rId1" Type="http://schemas.openxmlformats.org/officeDocument/2006/relationships/slideLayout" Target="../slideLayouts/slideLayout244.xml"/><Relationship Id="rId2" Type="http://schemas.openxmlformats.org/officeDocument/2006/relationships/image" Target="../media/image1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hyperlink" Target="http://www.natcenscied.org" TargetMode="External"/><Relationship Id="rId5" Type="http://schemas.openxmlformats.org/officeDocument/2006/relationships/image" Target="../media/image133.png"/><Relationship Id="rId1" Type="http://schemas.openxmlformats.org/officeDocument/2006/relationships/slideLayout" Target="../slideLayouts/slideLayout266.xml"/><Relationship Id="rId2" Type="http://schemas.openxmlformats.org/officeDocument/2006/relationships/image" Target="../media/image131.png"/></Relationships>
</file>

<file path=ppt/slides/_rels/slide35.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hyperlink" Target="http://www.millerandlevine.com/evolution" TargetMode="External"/><Relationship Id="rId1" Type="http://schemas.openxmlformats.org/officeDocument/2006/relationships/slideLayout" Target="../slideLayouts/slideLayout277.xml"/><Relationship Id="rId2" Type="http://schemas.openxmlformats.org/officeDocument/2006/relationships/image" Target="../media/image1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136.png"/><Relationship Id="rId3" Type="http://schemas.openxmlformats.org/officeDocument/2006/relationships/hyperlink" Target="http://www.nsta.org/evresourc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1" Type="http://schemas.openxmlformats.org/officeDocument/2006/relationships/slideLayout" Target="../slideLayouts/slideLayout288.xml"/><Relationship Id="rId2" Type="http://schemas.openxmlformats.org/officeDocument/2006/relationships/image" Target="../media/image137.png"/></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288.xml"/><Relationship Id="rId2" Type="http://schemas.openxmlformats.org/officeDocument/2006/relationships/image" Target="../media/image141.png"/></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299.xml"/><Relationship Id="rId2" Type="http://schemas.openxmlformats.org/officeDocument/2006/relationships/image" Target="../media/image144.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35.xml"/><Relationship Id="rId2" Type="http://schemas.openxmlformats.org/officeDocument/2006/relationships/image" Target="../media/image39.jpeg"/></Relationships>
</file>

<file path=ppt/slides/_rels/slide40.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1" Type="http://schemas.openxmlformats.org/officeDocument/2006/relationships/slideLayout" Target="../slideLayouts/slideLayout310.xml"/><Relationship Id="rId2" Type="http://schemas.openxmlformats.org/officeDocument/2006/relationships/hyperlink" Target="http://evolution.berkeley.ed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151.png"/><Relationship Id="rId3" Type="http://schemas.openxmlformats.org/officeDocument/2006/relationships/hyperlink" Target="http://www.nas.edu"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152.png"/></Relationships>
</file>

<file path=ppt/slides/_rels/slide43.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hyperlink" Target="http://www.hhmi.org" TargetMode="External"/><Relationship Id="rId5" Type="http://schemas.openxmlformats.org/officeDocument/2006/relationships/image" Target="../media/image152.png"/><Relationship Id="rId6" Type="http://schemas.openxmlformats.org/officeDocument/2006/relationships/image" Target="../media/image155.png"/><Relationship Id="rId1" Type="http://schemas.openxmlformats.org/officeDocument/2006/relationships/slideLayout" Target="../slideLayouts/slideLayout156.xml"/><Relationship Id="rId2" Type="http://schemas.openxmlformats.org/officeDocument/2006/relationships/image" Target="../media/image15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image" Target="../media/image1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1.xml"/><Relationship Id="rId2" Type="http://schemas.openxmlformats.org/officeDocument/2006/relationships/image" Target="../media/image1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image" Target="../media/image156.png"/><Relationship Id="rId3" Type="http://schemas.openxmlformats.org/officeDocument/2006/relationships/image" Target="../media/image1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image" Target="../media/image1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image" Target="../media/image159.png"/><Relationship Id="rId3" Type="http://schemas.openxmlformats.org/officeDocument/2006/relationships/image" Target="../media/image160.png"/></Relationships>
</file>

<file path=ppt/slides/_rels/slide49.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1" Type="http://schemas.openxmlformats.org/officeDocument/2006/relationships/slideLayout" Target="../slideLayouts/slideLayout354.xml"/><Relationship Id="rId2" Type="http://schemas.openxmlformats.org/officeDocument/2006/relationships/image" Target="../media/image1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2.png"/><Relationship Id="rId3" Type="http://schemas.openxmlformats.org/officeDocument/2006/relationships/image" Target="../media/image43.png"/></Relationships>
</file>

<file path=ppt/slides/_rels/slide50.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1" Type="http://schemas.openxmlformats.org/officeDocument/2006/relationships/slideLayout" Target="../slideLayouts/slideLayout365.xml"/><Relationship Id="rId2"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5" Type="http://schemas.openxmlformats.org/officeDocument/2006/relationships/image" Target="../media/image173.png"/><Relationship Id="rId1" Type="http://schemas.openxmlformats.org/officeDocument/2006/relationships/slideLayout" Target="../slideLayouts/slideLayout365.xml"/><Relationship Id="rId2" Type="http://schemas.openxmlformats.org/officeDocument/2006/relationships/image" Target="../media/image17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6.xml"/><Relationship Id="rId2" Type="http://schemas.openxmlformats.org/officeDocument/2006/relationships/image" Target="../media/image174.png"/><Relationship Id="rId3" Type="http://schemas.openxmlformats.org/officeDocument/2006/relationships/image" Target="../media/image1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image" Target="../media/image176.png"/><Relationship Id="rId3" Type="http://schemas.openxmlformats.org/officeDocument/2006/relationships/image" Target="../media/image177.png"/></Relationships>
</file>

<file path=ppt/slides/_rels/slide54.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1" Type="http://schemas.openxmlformats.org/officeDocument/2006/relationships/slideLayout" Target="../slideLayouts/slideLayout376.xml"/><Relationship Id="rId2" Type="http://schemas.openxmlformats.org/officeDocument/2006/relationships/image" Target="../media/image1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notesSlide" Target="../notesSlides/notesSlide5.xml"/><Relationship Id="rId3" Type="http://schemas.openxmlformats.org/officeDocument/2006/relationships/image" Target="../media/image181.png"/></Relationships>
</file>

<file path=ppt/slides/_rels/slide56.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1" Type="http://schemas.openxmlformats.org/officeDocument/2006/relationships/slideLayout" Target="../slideLayouts/slideLayout398.xml"/><Relationship Id="rId2" Type="http://schemas.openxmlformats.org/officeDocument/2006/relationships/notesSlide" Target="../notesSlides/notesSlide6.xml"/></Relationships>
</file>

<file path=ppt/slides/_rels/slide57.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1" Type="http://schemas.openxmlformats.org/officeDocument/2006/relationships/slideLayout" Target="../slideLayouts/slideLayout398.xml"/><Relationship Id="rId2" Type="http://schemas.openxmlformats.org/officeDocument/2006/relationships/notesSlide" Target="../notesSlides/notesSlide7.xml"/></Relationships>
</file>

<file path=ppt/slides/_rels/slide58.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1.png"/><Relationship Id="rId5" Type="http://schemas.openxmlformats.org/officeDocument/2006/relationships/image" Target="../media/image188.png"/><Relationship Id="rId6" Type="http://schemas.openxmlformats.org/officeDocument/2006/relationships/image" Target="../media/image189.png"/><Relationship Id="rId7" Type="http://schemas.openxmlformats.org/officeDocument/2006/relationships/image" Target="../media/image190.png"/><Relationship Id="rId8" Type="http://schemas.openxmlformats.org/officeDocument/2006/relationships/image" Target="../media/image191.png"/><Relationship Id="rId1" Type="http://schemas.openxmlformats.org/officeDocument/2006/relationships/slideLayout" Target="../slideLayouts/slideLayout398.xml"/><Relationship Id="rId2" Type="http://schemas.openxmlformats.org/officeDocument/2006/relationships/notesSlide" Target="../notesSlides/notesSlide8.xml"/></Relationships>
</file>

<file path=ppt/slides/_rels/slide59.xml.rels><?xml version="1.0" encoding="UTF-8" standalone="yes"?>
<Relationships xmlns="http://schemas.openxmlformats.org/package/2006/relationships"><Relationship Id="rId3" Type="http://schemas.openxmlformats.org/officeDocument/2006/relationships/hyperlink" Target="mailto:ken_miller@brown.edu" TargetMode="External"/><Relationship Id="rId4" Type="http://schemas.openxmlformats.org/officeDocument/2006/relationships/image" Target="../media/image193.png"/><Relationship Id="rId5" Type="http://schemas.openxmlformats.org/officeDocument/2006/relationships/image" Target="../media/image194.png"/><Relationship Id="rId6" Type="http://schemas.openxmlformats.org/officeDocument/2006/relationships/image" Target="../media/image24.png"/><Relationship Id="rId1" Type="http://schemas.openxmlformats.org/officeDocument/2006/relationships/slideLayout" Target="../slideLayouts/slideLayout409.xml"/><Relationship Id="rId2" Type="http://schemas.openxmlformats.org/officeDocument/2006/relationships/image" Target="../media/image19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52.png"/><Relationship Id="rId1" Type="http://schemas.openxmlformats.org/officeDocument/2006/relationships/slideLayout" Target="../slideLayouts/slideLayout46.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0.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5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5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65.jpeg"/><Relationship Id="rId1" Type="http://schemas.openxmlformats.org/officeDocument/2006/relationships/slideLayout" Target="../slideLayouts/slideLayout68.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75" y="2862263"/>
            <a:ext cx="2311400" cy="2706687"/>
          </a:xfrm>
          <a:prstGeom prst="rect">
            <a:avLst/>
          </a:prstGeom>
          <a:noFill/>
          <a:ln>
            <a:noFill/>
          </a:ln>
          <a:effectLst>
            <a:outerShdw blurRad="127000" dist="139699" dir="3900015"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115714" name="Rectangle 2"/>
          <p:cNvSpPr>
            <a:spLocks/>
          </p:cNvSpPr>
          <p:nvPr/>
        </p:nvSpPr>
        <p:spPr bwMode="auto">
          <a:xfrm>
            <a:off x="2946400" y="312738"/>
            <a:ext cx="6946900" cy="1778000"/>
          </a:xfrm>
          <a:prstGeom prst="rect">
            <a:avLst/>
          </a:prstGeom>
          <a:noFill/>
          <a:ln>
            <a:noFill/>
          </a:ln>
          <a:effectLst>
            <a:outerShdw blurRad="127000" dist="126999" dir="2700000" algn="ctr" rotWithShape="0">
              <a:schemeClr val="bg2">
                <a:alpha val="48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a:defRPr/>
            </a:pPr>
            <a:r>
              <a:rPr lang="en-US" sz="3600" b="1">
                <a:solidFill>
                  <a:srgbClr val="FFFFFF"/>
                </a:solidFill>
                <a:latin typeface="Arial" charset="0"/>
                <a:ea typeface="ＭＳ Ｐゴシック" charset="0"/>
                <a:cs typeface="Arial" charset="0"/>
                <a:sym typeface="Arial" charset="0"/>
              </a:rPr>
              <a:t>Teaching Evolution</a:t>
            </a:r>
            <a:br>
              <a:rPr lang="en-US" sz="3600" b="1">
                <a:solidFill>
                  <a:srgbClr val="FFFFFF"/>
                </a:solidFill>
                <a:latin typeface="Arial" charset="0"/>
                <a:ea typeface="ＭＳ Ｐゴシック" charset="0"/>
                <a:cs typeface="Arial" charset="0"/>
                <a:sym typeface="Arial" charset="0"/>
              </a:rPr>
            </a:br>
            <a:r>
              <a:rPr lang="en-US" sz="3600" b="1">
                <a:solidFill>
                  <a:srgbClr val="FFFFFF"/>
                </a:solidFill>
                <a:latin typeface="Arial" charset="0"/>
                <a:ea typeface="ＭＳ Ｐゴシック" charset="0"/>
                <a:cs typeface="Arial" charset="0"/>
                <a:sym typeface="Arial" charset="0"/>
              </a:rPr>
              <a:t>in a Climate of Controversy</a:t>
            </a:r>
          </a:p>
          <a:p>
            <a:pPr algn="ctr">
              <a:defRPr/>
            </a:pPr>
            <a:endParaRPr lang="en-US" sz="1500" b="1" i="1">
              <a:solidFill>
                <a:srgbClr val="FFF959"/>
              </a:solidFill>
              <a:latin typeface="Arial" charset="0"/>
              <a:ea typeface="ＭＳ Ｐゴシック" charset="0"/>
              <a:cs typeface="Arial" charset="0"/>
              <a:sym typeface="Arial" charset="0"/>
            </a:endParaRPr>
          </a:p>
          <a:p>
            <a:pPr algn="ctr">
              <a:defRPr/>
            </a:pPr>
            <a:r>
              <a:rPr lang="en-US" sz="3000" b="1" i="1">
                <a:solidFill>
                  <a:srgbClr val="FFF959"/>
                </a:solidFill>
                <a:latin typeface="Arial" charset="0"/>
                <a:ea typeface="ＭＳ Ｐゴシック" charset="0"/>
                <a:cs typeface="Arial" charset="0"/>
                <a:sym typeface="Arial" charset="0"/>
              </a:rPr>
              <a:t>Even with NGSS, the battles continue</a:t>
            </a:r>
          </a:p>
        </p:txBody>
      </p:sp>
      <p:pic>
        <p:nvPicPr>
          <p:cNvPr id="11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962275"/>
            <a:ext cx="2387600" cy="2216150"/>
          </a:xfrm>
          <a:prstGeom prst="rect">
            <a:avLst/>
          </a:prstGeom>
          <a:noFill/>
          <a:ln w="12700" cap="flat">
            <a:solidFill>
              <a:srgbClr val="FFFFFF"/>
            </a:solidFill>
            <a:prstDash val="solid"/>
            <a:miter lim="800000"/>
            <a:headEnd/>
            <a:tailEnd/>
          </a:ln>
          <a:effectLst>
            <a:outerShdw blurRad="127000" dist="1524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157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8" y="4010025"/>
            <a:ext cx="2200275" cy="3340100"/>
          </a:xfrm>
          <a:prstGeom prst="rect">
            <a:avLst/>
          </a:prstGeom>
          <a:noFill/>
          <a:ln>
            <a:noFill/>
          </a:ln>
          <a:effectLst>
            <a:outerShdw blurRad="190500" dist="1904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6742" name="Rectangle 5"/>
          <p:cNvSpPr>
            <a:spLocks/>
          </p:cNvSpPr>
          <p:nvPr/>
        </p:nvSpPr>
        <p:spPr bwMode="auto">
          <a:xfrm>
            <a:off x="6178550" y="5600700"/>
            <a:ext cx="363061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3300" b="1">
                <a:solidFill>
                  <a:srgbClr val="FFFFFF"/>
                </a:solidFill>
                <a:latin typeface="Arial" charset="0"/>
                <a:ea typeface="ＭＳ Ｐゴシック" charset="0"/>
                <a:sym typeface="Arial" charset="0"/>
              </a:rPr>
              <a:t>Ken Miller</a:t>
            </a:r>
          </a:p>
          <a:p>
            <a:pPr algn="ctr"/>
            <a:r>
              <a:rPr lang="en-US" sz="2600" b="1">
                <a:solidFill>
                  <a:srgbClr val="FFFFFF"/>
                </a:solidFill>
                <a:latin typeface="Arial" charset="0"/>
                <a:ea typeface="ＭＳ Ｐゴシック" charset="0"/>
                <a:sym typeface="Arial" charset="0"/>
              </a:rPr>
              <a:t>Department of Biology</a:t>
            </a:r>
          </a:p>
          <a:p>
            <a:pPr algn="ctr"/>
            <a:r>
              <a:rPr lang="en-US" sz="2600" b="1">
                <a:solidFill>
                  <a:srgbClr val="FFFFFF"/>
                </a:solidFill>
                <a:latin typeface="Arial" charset="0"/>
                <a:ea typeface="ＭＳ Ｐゴシック" charset="0"/>
                <a:sym typeface="Arial" charset="0"/>
              </a:rPr>
              <a:t>Brown University</a:t>
            </a:r>
          </a:p>
        </p:txBody>
      </p:sp>
      <p:pic>
        <p:nvPicPr>
          <p:cNvPr id="1157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725" y="4743450"/>
            <a:ext cx="1828800" cy="2381250"/>
          </a:xfrm>
          <a:prstGeom prst="rect">
            <a:avLst/>
          </a:prstGeom>
          <a:noFill/>
          <a:ln w="12700" cap="flat">
            <a:solidFill>
              <a:srgbClr val="000000"/>
            </a:solidFill>
            <a:prstDash val="solid"/>
            <a:round/>
            <a:headEnd/>
            <a:tailEnd/>
          </a:ln>
          <a:effectLst>
            <a:outerShdw blurRad="190500" dist="190499"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sp>
        <p:nvSpPr>
          <p:cNvPr id="116744" name="Rectangle 7"/>
          <p:cNvSpPr>
            <a:spLocks/>
          </p:cNvSpPr>
          <p:nvPr/>
        </p:nvSpPr>
        <p:spPr bwMode="auto">
          <a:xfrm>
            <a:off x="7550150" y="7023100"/>
            <a:ext cx="9001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300" b="1" i="1">
                <a:solidFill>
                  <a:srgbClr val="F3EB00"/>
                </a:solidFill>
                <a:latin typeface="Arial" charset="0"/>
                <a:ea typeface="ＭＳ Ｐゴシック" charset="0"/>
                <a:sym typeface="Arial" charset="0"/>
              </a:rPr>
              <a:t>4/1/16</a:t>
            </a:r>
          </a:p>
        </p:txBody>
      </p:sp>
      <p:pic>
        <p:nvPicPr>
          <p:cNvPr id="11674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250825"/>
            <a:ext cx="21336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p:cNvSpPr>
          <p:nvPr/>
        </p:nvSpPr>
        <p:spPr bwMode="auto">
          <a:xfrm>
            <a:off x="3057525" y="381000"/>
            <a:ext cx="3759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4000" b="1">
                <a:solidFill>
                  <a:schemeClr val="tx1"/>
                </a:solidFill>
                <a:latin typeface="Gill Sans" charset="0"/>
                <a:ea typeface="ＭＳ Ｐゴシック" charset="0"/>
                <a:sym typeface="Gill Sans" charset="0"/>
              </a:rPr>
              <a:t>Judgment Day</a:t>
            </a:r>
          </a:p>
        </p:txBody>
      </p:sp>
      <p:sp>
        <p:nvSpPr>
          <p:cNvPr id="130050" name="Rectangle 2"/>
          <p:cNvSpPr>
            <a:spLocks/>
          </p:cNvSpPr>
          <p:nvPr/>
        </p:nvSpPr>
        <p:spPr bwMode="auto">
          <a:xfrm>
            <a:off x="2768600" y="6464300"/>
            <a:ext cx="43354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3200">
                <a:solidFill>
                  <a:schemeClr val="tx1"/>
                </a:solidFill>
                <a:latin typeface="Gill Sans" charset="0"/>
                <a:ea typeface="ＭＳ Ｐゴシック" charset="0"/>
                <a:sym typeface="Gill Sans" charset="0"/>
              </a:rPr>
              <a:t>PBS - November 13, 2007</a:t>
            </a:r>
          </a:p>
        </p:txBody>
      </p:sp>
      <p:pic>
        <p:nvPicPr>
          <p:cNvPr id="130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36525"/>
            <a:ext cx="4927600" cy="707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0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582863"/>
            <a:ext cx="2882900" cy="2903537"/>
          </a:xfrm>
          <a:prstGeom prst="rect">
            <a:avLst/>
          </a:prstGeom>
          <a:noFill/>
          <a:ln>
            <a:noFill/>
          </a:ln>
          <a:effectLst>
            <a:outerShdw blurRad="127000" dist="126999" dir="2700000" algn="ctr" rotWithShape="0">
              <a:schemeClr val="bg2">
                <a:alpha val="7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14536" presetClass="entr" presetSubtype="0" fill="hold" grpId="0" nodeType="afterEffect">
                                  <p:stCondLst>
                                    <p:cond delay="10000"/>
                                  </p:stCondLst>
                                  <p:childTnLst>
                                    <p:set>
                                      <p:cBhvr>
                                        <p:cTn id="6" dur="1" fill="hold">
                                          <p:stCondLst>
                                            <p:cond delay="499"/>
                                          </p:stCondLst>
                                        </p:cTn>
                                        <p:tgtEl>
                                          <p:spTgt spid="130050"/>
                                        </p:tgtEl>
                                        <p:attrNameLst>
                                          <p:attrName>style.visibility</p:attrName>
                                        </p:attrNameLst>
                                      </p:cBhvr>
                                      <p:to>
                                        <p:strVal val="visible"/>
                                      </p:to>
                                    </p:set>
                                  </p:childTnLst>
                                </p:cTn>
                              </p:par>
                              <p:par>
                                <p:cTn id="7" presetID="23" presetClass="entr" presetSubtype="32" fill="hold" grpId="0" nodeType="withEffect">
                                  <p:stCondLst>
                                    <p:cond delay="10000"/>
                                  </p:stCondLst>
                                  <p:childTnLst>
                                    <p:set>
                                      <p:cBhvr>
                                        <p:cTn id="8" dur="1" fill="hold">
                                          <p:stCondLst>
                                            <p:cond delay="0"/>
                                          </p:stCondLst>
                                        </p:cTn>
                                        <p:tgtEl>
                                          <p:spTgt spid="130049"/>
                                        </p:tgtEl>
                                        <p:attrNameLst>
                                          <p:attrName>style.visibility</p:attrName>
                                        </p:attrNameLst>
                                      </p:cBhvr>
                                      <p:to>
                                        <p:strVal val="visible"/>
                                      </p:to>
                                    </p:set>
                                    <p:anim calcmode="lin" valueType="num">
                                      <p:cBhvr>
                                        <p:cTn id="9" dur="500" fill="hold"/>
                                        <p:tgtEl>
                                          <p:spTgt spid="130049"/>
                                        </p:tgtEl>
                                        <p:attrNameLst>
                                          <p:attrName>ppt_w</p:attrName>
                                        </p:attrNameLst>
                                      </p:cBhvr>
                                      <p:tavLst>
                                        <p:tav tm="0">
                                          <p:val>
                                            <p:strVal val="4*#ppt_w"/>
                                          </p:val>
                                        </p:tav>
                                        <p:tav tm="100000">
                                          <p:val>
                                            <p:strVal val="#ppt_w"/>
                                          </p:val>
                                        </p:tav>
                                      </p:tavLst>
                                    </p:anim>
                                    <p:anim calcmode="lin" valueType="num">
                                      <p:cBhvr>
                                        <p:cTn id="10" dur="500" fill="hold"/>
                                        <p:tgtEl>
                                          <p:spTgt spid="130049"/>
                                        </p:tgtEl>
                                        <p:attrNameLst>
                                          <p:attrName>ppt_h</p:attrName>
                                        </p:attrNameLst>
                                      </p:cBhvr>
                                      <p:tavLst>
                                        <p:tav tm="0">
                                          <p:val>
                                            <p:strVal val="4*#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30052"/>
                                        </p:tgtEl>
                                        <p:attrNameLst>
                                          <p:attrName>style.visibility</p:attrName>
                                        </p:attrNameLst>
                                      </p:cBhvr>
                                      <p:to>
                                        <p:strVal val="visible"/>
                                      </p:to>
                                    </p:set>
                                    <p:animEffect transition="in" filter="dissolve">
                                      <p:cBhvr>
                                        <p:cTn id="15" dur="500"/>
                                        <p:tgtEl>
                                          <p:spTgt spid="130052"/>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130053"/>
                                        </p:tgtEl>
                                        <p:attrNameLst>
                                          <p:attrName>style.visibility</p:attrName>
                                        </p:attrNameLst>
                                      </p:cBhvr>
                                      <p:to>
                                        <p:strVal val="visible"/>
                                      </p:to>
                                    </p:set>
                                    <p:animEffect transition="in" filter="dissolve">
                                      <p:cBhvr>
                                        <p:cTn id="19" dur="5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49" grpId="0" autoUpdateAnimBg="0"/>
      <p:bldP spid="13005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1073" name="Rectangle 1"/>
          <p:cNvSpPr>
            <a:spLocks/>
          </p:cNvSpPr>
          <p:nvPr/>
        </p:nvSpPr>
        <p:spPr bwMode="auto">
          <a:xfrm>
            <a:off x="477838" y="5314950"/>
            <a:ext cx="9194800" cy="1816100"/>
          </a:xfrm>
          <a:prstGeom prst="rect">
            <a:avLst/>
          </a:prstGeom>
          <a:noFill/>
          <a:ln>
            <a:noFill/>
          </a:ln>
          <a:effectLst>
            <a:outerShdw blurRad="190500" dist="1904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a:defRPr/>
            </a:pPr>
            <a:r>
              <a:rPr lang="en-US" sz="4200" b="1">
                <a:solidFill>
                  <a:srgbClr val="FFFFFF"/>
                </a:solidFill>
                <a:latin typeface="Arial" charset="0"/>
                <a:ea typeface="ＭＳ Ｐゴシック" charset="0"/>
                <a:cs typeface="Arial" charset="0"/>
                <a:sym typeface="Arial" charset="0"/>
              </a:rPr>
              <a:t>Result in court?</a:t>
            </a:r>
          </a:p>
          <a:p>
            <a:pPr algn="ctr">
              <a:defRPr/>
            </a:pPr>
            <a:r>
              <a:rPr lang="en-US" sz="4200" b="1">
                <a:solidFill>
                  <a:srgbClr val="FFFFFF"/>
                </a:solidFill>
                <a:latin typeface="Arial" charset="0"/>
                <a:ea typeface="ＭＳ Ｐゴシック" charset="0"/>
                <a:cs typeface="Arial" charset="0"/>
                <a:sym typeface="Arial" charset="0"/>
              </a:rPr>
              <a:t>The trial demonstrated the collapse of ID as scientific theory.</a:t>
            </a:r>
          </a:p>
        </p:txBody>
      </p:sp>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13" y="406400"/>
            <a:ext cx="6413500" cy="4564063"/>
          </a:xfrm>
          <a:prstGeom prst="rect">
            <a:avLst/>
          </a:prstGeom>
          <a:noFill/>
          <a:ln>
            <a:noFill/>
          </a:ln>
          <a:effectLst>
            <a:outerShdw blurRad="127000" dist="1651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713" y="3467100"/>
            <a:ext cx="4487862" cy="3376613"/>
          </a:xfrm>
          <a:prstGeom prst="rect">
            <a:avLst/>
          </a:prstGeom>
          <a:noFill/>
          <a:ln>
            <a:noFill/>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49638"/>
            <a:ext cx="4500563" cy="3406775"/>
          </a:xfrm>
          <a:prstGeom prst="rect">
            <a:avLst/>
          </a:prstGeom>
          <a:noFill/>
          <a:ln>
            <a:noFill/>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grpSp>
        <p:nvGrpSpPr>
          <p:cNvPr id="132102" name="Group 6"/>
          <p:cNvGrpSpPr>
            <a:grpSpLocks/>
          </p:cNvGrpSpPr>
          <p:nvPr/>
        </p:nvGrpSpPr>
        <p:grpSpPr bwMode="auto">
          <a:xfrm>
            <a:off x="1181100" y="355600"/>
            <a:ext cx="7607300" cy="2667000"/>
            <a:chOff x="0" y="0"/>
            <a:chExt cx="4792" cy="1680"/>
          </a:xfrm>
        </p:grpSpPr>
        <p:sp>
          <p:nvSpPr>
            <p:cNvPr id="132099" name="Rectangle 3"/>
            <p:cNvSpPr>
              <a:spLocks/>
            </p:cNvSpPr>
            <p:nvPr/>
          </p:nvSpPr>
          <p:spPr bwMode="auto">
            <a:xfrm>
              <a:off x="0" y="0"/>
              <a:ext cx="4792" cy="1680"/>
            </a:xfrm>
            <a:prstGeom prst="rect">
              <a:avLst/>
            </a:prstGeom>
            <a:solidFill>
              <a:srgbClr val="FFFFFF">
                <a:alpha val="89999"/>
              </a:srgbClr>
            </a:solidFill>
            <a:ln w="25400" cap="flat">
              <a:solidFill>
                <a:schemeClr val="tx1">
                  <a:alpha val="89999"/>
                </a:schemeClr>
              </a:solidFill>
              <a:prstDash val="solid"/>
              <a:miter lim="800000"/>
              <a:headEnd type="none" w="med" len="med"/>
              <a:tailEnd type="none" w="med" len="med"/>
            </a:ln>
            <a:effectLst>
              <a:outerShdw blurRad="127000" dist="139699" dir="2700000" algn="ctr" rotWithShape="0">
                <a:schemeClr val="bg2">
                  <a:alpha val="75000"/>
                </a:schemeClr>
              </a:outerShdw>
            </a:effectLst>
          </p:spPr>
          <p:txBody>
            <a:bodyPr lIns="0" tIns="0" rIns="0" bIns="0"/>
            <a:lstStyle/>
            <a:p>
              <a:pPr>
                <a:defRPr/>
              </a:pPr>
              <a:endParaRPr lang="en-US"/>
            </a:p>
          </p:txBody>
        </p:sp>
        <p:pic>
          <p:nvPicPr>
            <p:cNvPr id="1321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 y="32"/>
              <a:ext cx="459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 y="816"/>
              <a:ext cx="4624"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gr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320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314536" presetClass="entr" presetSubtype="0" fill="hold" nodeType="clickEffect">
                                  <p:stCondLst>
                                    <p:cond delay="0"/>
                                  </p:stCondLst>
                                  <p:childTnLst>
                                    <p:set>
                                      <p:cBhvr>
                                        <p:cTn id="10" dur="1" fill="hold">
                                          <p:stCondLst>
                                            <p:cond delay="499"/>
                                          </p:stCondLst>
                                        </p:cTn>
                                        <p:tgtEl>
                                          <p:spTgt spid="132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33350"/>
            <a:ext cx="3975100" cy="3511550"/>
          </a:xfrm>
          <a:prstGeom prst="rect">
            <a:avLst/>
          </a:prstGeom>
          <a:noFill/>
          <a:ln>
            <a:noFill/>
          </a:ln>
          <a:effectLst>
            <a:outerShdw blurRad="127000" dist="126999" dir="2700000" algn="ctr" rotWithShape="0">
              <a:schemeClr val="bg2">
                <a:alpha val="6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33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013" y="266700"/>
            <a:ext cx="3690937"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pic>
      <p:pic>
        <p:nvPicPr>
          <p:cNvPr id="133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38" y="2716213"/>
            <a:ext cx="4691062" cy="3467100"/>
          </a:xfrm>
          <a:prstGeom prst="rect">
            <a:avLst/>
          </a:prstGeom>
          <a:noFill/>
          <a:ln>
            <a:noFill/>
          </a:ln>
          <a:effectLst>
            <a:outerShdw blurRad="127000" dist="126999" dir="2700000" algn="ctr" rotWithShape="0">
              <a:schemeClr val="bg2">
                <a:alpha val="6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33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133123"/>
                                        </p:tgtEl>
                                        <p:attrNameLst>
                                          <p:attrName>style.visibility</p:attrName>
                                        </p:attrNameLst>
                                      </p:cBhvr>
                                      <p:to>
                                        <p:strVal val="visible"/>
                                      </p:to>
                                    </p:set>
                                    <p:anim calcmode="lin" valueType="num">
                                      <p:cBhvr>
                                        <p:cTn id="11" dur="500" fill="hold"/>
                                        <p:tgtEl>
                                          <p:spTgt spid="133123"/>
                                        </p:tgtEl>
                                        <p:attrNameLst>
                                          <p:attrName>ppt_w</p:attrName>
                                        </p:attrNameLst>
                                      </p:cBhvr>
                                      <p:tavLst>
                                        <p:tav tm="0">
                                          <p:val>
                                            <p:fltVal val="0"/>
                                          </p:val>
                                        </p:tav>
                                        <p:tav tm="100000">
                                          <p:val>
                                            <p:strVal val="#ppt_w"/>
                                          </p:val>
                                        </p:tav>
                                      </p:tavLst>
                                    </p:anim>
                                    <p:anim calcmode="lin" valueType="num">
                                      <p:cBhvr>
                                        <p:cTn id="12" dur="500" fill="hold"/>
                                        <p:tgtEl>
                                          <p:spTgt spid="1331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63" y="258763"/>
            <a:ext cx="6253162" cy="5524500"/>
          </a:xfrm>
          <a:prstGeom prst="rect">
            <a:avLst/>
          </a:prstGeom>
          <a:noFill/>
          <a:ln>
            <a:noFill/>
          </a:ln>
          <a:effectLst>
            <a:outerShdw blurRad="127000" dist="126999" dir="2700000" algn="ctr" rotWithShape="0">
              <a:schemeClr val="bg2">
                <a:alpha val="6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34147" name="Rectangle 2"/>
          <p:cNvSpPr>
            <a:spLocks/>
          </p:cNvSpPr>
          <p:nvPr/>
        </p:nvSpPr>
        <p:spPr bwMode="auto">
          <a:xfrm>
            <a:off x="407988" y="6070600"/>
            <a:ext cx="93345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a:tabLst>
                <a:tab pos="927100" algn="l"/>
              </a:tabLst>
            </a:pPr>
            <a:r>
              <a:rPr lang="en-US" sz="3000">
                <a:solidFill>
                  <a:schemeClr val="tx1"/>
                </a:solidFill>
                <a:latin typeface="Chalkboard Bold" charset="0"/>
                <a:ea typeface="ＭＳ Ｐゴシック" charset="0"/>
                <a:sym typeface="Chalkboard Bold" charset="0"/>
              </a:rPr>
              <a:t>But:  Despite this trial, the battle isn</a:t>
            </a:r>
            <a:r>
              <a:rPr lang="ja-JP" altLang="en-US" sz="3000">
                <a:solidFill>
                  <a:schemeClr val="tx1"/>
                </a:solidFill>
                <a:latin typeface="Arial" charset="0"/>
                <a:ea typeface="ＭＳ Ｐゴシック" charset="0"/>
                <a:sym typeface="Chalkboard Bold" charset="0"/>
              </a:rPr>
              <a:t>’</a:t>
            </a:r>
            <a:r>
              <a:rPr lang="en-US" altLang="ja-JP" sz="3000">
                <a:solidFill>
                  <a:schemeClr val="tx1"/>
                </a:solidFill>
                <a:latin typeface="Chalkboard Bold" charset="0"/>
                <a:ea typeface="Chalkboard Bold" charset="0"/>
                <a:cs typeface="Chalkboard Bold" charset="0"/>
                <a:sym typeface="Chalkboard Bold" charset="0"/>
              </a:rPr>
              <a:t>t over.</a:t>
            </a:r>
            <a:endParaRPr lang="en-US" sz="3000">
              <a:solidFill>
                <a:schemeClr val="tx1"/>
              </a:solidFill>
              <a:latin typeface="Chalkboard Bold" charset="0"/>
              <a:ea typeface="Chalkboard Bold" charset="0"/>
              <a:cs typeface="Chalkboard Bold" charset="0"/>
              <a:sym typeface="Chalkboard Bold" charset="0"/>
            </a:endParaRPr>
          </a:p>
        </p:txBody>
      </p:sp>
    </p:spTree>
  </p:cSld>
  <p:clrMapOvr>
    <a:masterClrMapping/>
  </p:clrMapOvr>
  <p:transition xmlns:p14="http://schemas.microsoft.com/office/powerpoint/2010/mai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5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100" y="315913"/>
            <a:ext cx="4610100" cy="6326187"/>
          </a:xfrm>
          <a:prstGeom prst="rect">
            <a:avLst/>
          </a:prstGeom>
          <a:noFill/>
          <a:ln w="12700" cap="flat">
            <a:solidFill>
              <a:schemeClr val="tx1"/>
            </a:solidFill>
            <a:prstDash val="solid"/>
            <a:miter lim="800000"/>
            <a:headEnd/>
            <a:tailEnd/>
          </a:ln>
          <a:effectLst>
            <a:outerShdw blurRad="1524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35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77813"/>
            <a:ext cx="4597400" cy="6389687"/>
          </a:xfrm>
          <a:prstGeom prst="rect">
            <a:avLst/>
          </a:prstGeom>
          <a:noFill/>
          <a:ln w="12700" cap="flat">
            <a:solidFill>
              <a:schemeClr val="tx1"/>
            </a:solidFill>
            <a:prstDash val="solid"/>
            <a:miter lim="800000"/>
            <a:headEnd/>
            <a:tailEnd/>
          </a:ln>
          <a:effectLst>
            <a:outerShdw blurRad="1524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35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25" y="2182813"/>
            <a:ext cx="6659563" cy="5170487"/>
          </a:xfrm>
          <a:prstGeom prst="rect">
            <a:avLst/>
          </a:prstGeom>
          <a:noFill/>
          <a:ln w="12700" cap="flat">
            <a:solidFill>
              <a:schemeClr val="tx1"/>
            </a:solidFill>
            <a:prstDash val="solid"/>
            <a:miter lim="800000"/>
            <a:headEnd/>
            <a:tailEnd/>
          </a:ln>
          <a:effectLst>
            <a:outerShdw blurRad="1524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35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6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1206500"/>
            <a:ext cx="5848350" cy="5019675"/>
          </a:xfrm>
          <a:prstGeom prst="rect">
            <a:avLst/>
          </a:prstGeom>
          <a:noFill/>
          <a:ln w="25400" cap="flat">
            <a:solidFill>
              <a:schemeClr val="tx1"/>
            </a:solidFill>
            <a:prstDash val="solid"/>
            <a:miter lim="800000"/>
            <a:headEnd/>
            <a:tailEnd/>
          </a:ln>
          <a:effectLst>
            <a:outerShdw blurRad="152400" dist="139699" dir="2700000" algn="ctr" rotWithShape="0">
              <a:schemeClr val="bg2">
                <a:alpha val="70999"/>
              </a:schemeClr>
            </a:outerShdw>
          </a:effectLst>
          <a:extLst>
            <a:ext uri="{909E8E84-426E-40dd-AFC4-6F175D3DCCD1}">
              <a14:hiddenFill xmlns:a14="http://schemas.microsoft.com/office/drawing/2010/main">
                <a:solidFill>
                  <a:srgbClr val="FFFFFF"/>
                </a:solidFill>
              </a14:hiddenFill>
            </a:ext>
          </a:extLst>
        </p:spPr>
      </p:pic>
      <p:sp>
        <p:nvSpPr>
          <p:cNvPr id="136194" name="Rectangle 2"/>
          <p:cNvSpPr>
            <a:spLocks/>
          </p:cNvSpPr>
          <p:nvPr/>
        </p:nvSpPr>
        <p:spPr bwMode="auto">
          <a:xfrm rot="-445883">
            <a:off x="2682875" y="4676775"/>
            <a:ext cx="7048500" cy="2070100"/>
          </a:xfrm>
          <a:prstGeom prst="rect">
            <a:avLst/>
          </a:prstGeom>
          <a:solidFill>
            <a:schemeClr val="accent1"/>
          </a:solidFill>
          <a:ln w="25400" cap="flat">
            <a:solidFill>
              <a:schemeClr val="tx1"/>
            </a:solidFill>
            <a:prstDash val="solid"/>
            <a:miter lim="800000"/>
            <a:headEnd type="none" w="med" len="med"/>
            <a:tailEnd type="none" w="med" len="med"/>
          </a:ln>
          <a:effectLst>
            <a:outerShdw blurRad="127000" dist="126999" dir="2700000" algn="ctr" rotWithShape="0">
              <a:schemeClr val="bg2">
                <a:alpha val="65999"/>
              </a:schemeClr>
            </a:outerShdw>
          </a:effectLst>
        </p:spPr>
        <p:txBody>
          <a:bodyPr lIns="0" tIns="0" rIns="0" bIns="0" anchor="ctr"/>
          <a:lstStyle/>
          <a:p>
            <a:pPr algn="ctr">
              <a:defRPr/>
            </a:pPr>
            <a:r>
              <a:rPr lang="en-US" sz="3400" b="1">
                <a:solidFill>
                  <a:schemeClr val="tx1"/>
                </a:solidFill>
                <a:latin typeface="Arial" charset="0"/>
                <a:ea typeface="ＭＳ Ｐゴシック" charset="0"/>
                <a:cs typeface="Arial" charset="0"/>
                <a:sym typeface="Arial" charset="0"/>
              </a:rPr>
              <a:t>Mike Huckabee: </a:t>
            </a:r>
            <a:r>
              <a:rPr lang="en-US" sz="3400" b="1" i="1">
                <a:solidFill>
                  <a:schemeClr val="tx1"/>
                </a:solidFill>
                <a:latin typeface="Arial" charset="0"/>
                <a:ea typeface="ＭＳ Ｐゴシック" charset="0"/>
                <a:cs typeface="Arial" charset="0"/>
                <a:sym typeface="Arial" charset="0"/>
              </a:rPr>
              <a:t> </a:t>
            </a:r>
            <a:r>
              <a:rPr lang="ja-JP" altLang="en-US" sz="3400" b="1" i="1">
                <a:solidFill>
                  <a:schemeClr val="tx1"/>
                </a:solidFill>
                <a:latin typeface="Arial"/>
                <a:ea typeface="ＭＳ Ｐゴシック" charset="0"/>
                <a:cs typeface="Arial" charset="0"/>
                <a:sym typeface="Arial" charset="0"/>
              </a:rPr>
              <a:t>“</a:t>
            </a:r>
            <a:r>
              <a:rPr lang="en-US" sz="3400" b="1" i="1">
                <a:solidFill>
                  <a:schemeClr val="tx1"/>
                </a:solidFill>
                <a:latin typeface="Arial" charset="0"/>
                <a:ea typeface="ＭＳ Ｐゴシック" charset="0"/>
                <a:cs typeface="Arial" charset="0"/>
                <a:sym typeface="Arial" charset="0"/>
              </a:rPr>
              <a:t>If anybody wants to believe that they are the descendants of a primate, they are certainly welcome to do it.</a:t>
            </a:r>
            <a:r>
              <a:rPr lang="ja-JP" altLang="en-US" sz="3400" b="1" i="1">
                <a:solidFill>
                  <a:schemeClr val="tx1"/>
                </a:solidFill>
                <a:latin typeface="Arial"/>
                <a:ea typeface="ＭＳ Ｐゴシック" charset="0"/>
                <a:cs typeface="Arial" charset="0"/>
                <a:sym typeface="Arial" charset="0"/>
              </a:rPr>
              <a:t>”</a:t>
            </a:r>
            <a:endParaRPr lang="en-US" sz="3400" b="1" i="1">
              <a:solidFill>
                <a:schemeClr val="tx1"/>
              </a:solidFill>
              <a:latin typeface="Arial" charset="0"/>
              <a:ea typeface="ＭＳ Ｐゴシック" charset="0"/>
              <a:cs typeface="Arial" charset="0"/>
              <a:sym typeface="Arial" charset="0"/>
            </a:endParaRPr>
          </a:p>
        </p:txBody>
      </p:sp>
      <p:sp>
        <p:nvSpPr>
          <p:cNvPr id="136196" name="Rectangle 3"/>
          <p:cNvSpPr>
            <a:spLocks/>
          </p:cNvSpPr>
          <p:nvPr/>
        </p:nvSpPr>
        <p:spPr bwMode="auto">
          <a:xfrm>
            <a:off x="198438" y="203200"/>
            <a:ext cx="9753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2600" b="1">
                <a:solidFill>
                  <a:srgbClr val="FFFFFF"/>
                </a:solidFill>
                <a:latin typeface="Arial" charset="0"/>
                <a:ea typeface="ＭＳ Ｐゴシック" charset="0"/>
                <a:sym typeface="Arial" charset="0"/>
              </a:rPr>
              <a:t>Mike Huckabee</a:t>
            </a:r>
            <a:r>
              <a:rPr lang="ja-JP" altLang="en-US" sz="2600" b="1">
                <a:solidFill>
                  <a:srgbClr val="FFFFFF"/>
                </a:solidFill>
                <a:latin typeface="Arial" charset="0"/>
                <a:ea typeface="ＭＳ Ｐゴシック" charset="0"/>
                <a:sym typeface="Arial" charset="0"/>
              </a:rPr>
              <a:t>’</a:t>
            </a:r>
            <a:r>
              <a:rPr lang="en-US" altLang="ja-JP" sz="2600" b="1">
                <a:solidFill>
                  <a:srgbClr val="FFFFFF"/>
                </a:solidFill>
                <a:latin typeface="Arial" charset="0"/>
                <a:ea typeface="Arial" charset="0"/>
                <a:cs typeface="Arial" charset="0"/>
                <a:sym typeface="Arial" charset="0"/>
              </a:rPr>
              <a:t>s rejection of evolution is typical of positions taken by many culture war conservatives.</a:t>
            </a:r>
            <a:endParaRPr lang="en-US" sz="2600" b="1">
              <a:solidFill>
                <a:srgbClr val="FFFFFF"/>
              </a:solidFill>
              <a:latin typeface="Arial" charset="0"/>
              <a:ea typeface="Arial" charset="0"/>
              <a:cs typeface="Arial" charset="0"/>
              <a:sym typeface="Arial" charset="0"/>
            </a:endParaRPr>
          </a:p>
        </p:txBody>
      </p:sp>
    </p:spTree>
  </p:cSld>
  <p:clrMapOvr>
    <a:masterClrMapping/>
  </p:clrMapOvr>
  <p:transition xmlns:p14="http://schemas.microsoft.com/office/powerpoint/2010/main" spd="med">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grpId="0" nodeType="clickEffect">
                                  <p:stCondLst>
                                    <p:cond delay="0"/>
                                  </p:stCondLst>
                                  <p:childTnLst>
                                    <p:set>
                                      <p:cBhvr>
                                        <p:cTn id="6" dur="1" fill="hold">
                                          <p:stCondLst>
                                            <p:cond delay="499"/>
                                          </p:stCondLst>
                                        </p:cTn>
                                        <p:tgtEl>
                                          <p:spTgt spid="136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06375"/>
            <a:ext cx="7381875" cy="6073775"/>
          </a:xfrm>
          <a:prstGeom prst="rect">
            <a:avLst/>
          </a:prstGeom>
          <a:noFill/>
          <a:ln w="25400" cap="flat">
            <a:solidFill>
              <a:srgbClr val="000000"/>
            </a:solidFill>
            <a:prstDash val="solid"/>
            <a:miter lim="800000"/>
            <a:headEnd/>
            <a:tailEnd/>
          </a:ln>
          <a:effectLst>
            <a:outerShdw blurRad="1651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37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0" y="1717675"/>
            <a:ext cx="5994400" cy="5108575"/>
          </a:xfrm>
          <a:prstGeom prst="rect">
            <a:avLst/>
          </a:prstGeom>
          <a:noFill/>
          <a:ln w="12700" cap="flat">
            <a:solidFill>
              <a:srgbClr val="000000"/>
            </a:solidFill>
            <a:prstDash val="solid"/>
            <a:miter lim="800000"/>
            <a:headEnd/>
            <a:tailEnd/>
          </a:ln>
          <a:effectLst>
            <a:outerShdw blurRad="1651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grpSp>
        <p:nvGrpSpPr>
          <p:cNvPr id="137224" name="Group 8"/>
          <p:cNvGrpSpPr>
            <a:grpSpLocks/>
          </p:cNvGrpSpPr>
          <p:nvPr/>
        </p:nvGrpSpPr>
        <p:grpSpPr bwMode="auto">
          <a:xfrm>
            <a:off x="241300" y="2108200"/>
            <a:ext cx="6553200" cy="5321300"/>
            <a:chOff x="0" y="0"/>
            <a:chExt cx="4128" cy="3352"/>
          </a:xfrm>
        </p:grpSpPr>
        <p:sp>
          <p:nvSpPr>
            <p:cNvPr id="137219" name="Rectangle 3"/>
            <p:cNvSpPr>
              <a:spLocks/>
            </p:cNvSpPr>
            <p:nvPr/>
          </p:nvSpPr>
          <p:spPr bwMode="auto">
            <a:xfrm>
              <a:off x="0" y="0"/>
              <a:ext cx="4128" cy="3352"/>
            </a:xfrm>
            <a:prstGeom prst="rect">
              <a:avLst/>
            </a:prstGeom>
            <a:solidFill>
              <a:schemeClr val="accent1"/>
            </a:solidFill>
            <a:ln w="25400" cap="flat">
              <a:solidFill>
                <a:srgbClr val="000000"/>
              </a:solidFill>
              <a:prstDash val="solid"/>
              <a:miter lim="800000"/>
              <a:headEnd type="none" w="med" len="med"/>
              <a:tailEnd type="none" w="med" len="med"/>
            </a:ln>
            <a:effectLst>
              <a:outerShdw blurRad="165100" dist="139699" dir="2700000" algn="ctr" rotWithShape="0">
                <a:schemeClr val="bg2">
                  <a:alpha val="75000"/>
                </a:schemeClr>
              </a:outerShdw>
            </a:effectLst>
          </p:spPr>
          <p:txBody>
            <a:bodyPr lIns="0" tIns="0" rIns="0" bIns="0"/>
            <a:lstStyle/>
            <a:p>
              <a:pPr>
                <a:defRPr/>
              </a:pPr>
              <a:endParaRPr lang="en-US"/>
            </a:p>
          </p:txBody>
        </p:sp>
        <p:sp>
          <p:nvSpPr>
            <p:cNvPr id="137221" name="Rectangle 4"/>
            <p:cNvSpPr>
              <a:spLocks/>
            </p:cNvSpPr>
            <p:nvPr/>
          </p:nvSpPr>
          <p:spPr bwMode="auto">
            <a:xfrm>
              <a:off x="155" y="2051"/>
              <a:ext cx="3808" cy="106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25796" bIns="0" anchor="ctr"/>
            <a:lstStyle/>
            <a:p>
              <a:r>
                <a:rPr lang="ja-JP" altLang="en-US" sz="1600">
                  <a:solidFill>
                    <a:srgbClr val="000000"/>
                  </a:solidFill>
                  <a:latin typeface="Arial" charset="0"/>
                  <a:ea typeface="ＭＳ Ｐゴシック" charset="0"/>
                  <a:sym typeface="Arial" charset="0"/>
                </a:rPr>
                <a:t>“</a:t>
              </a:r>
              <a:r>
                <a:rPr lang="en-US" altLang="ja-JP" sz="1600">
                  <a:solidFill>
                    <a:srgbClr val="000000"/>
                  </a:solidFill>
                  <a:latin typeface="Arial" charset="0"/>
                  <a:ea typeface="Arial" charset="0"/>
                  <a:cs typeface="Arial" charset="0"/>
                  <a:sym typeface="Arial" charset="0"/>
                </a:rPr>
                <a:t>The satellites that actually measure the temperature showed no significant warming whatsoever.  You can go and look at the data. And by the way, this hearing - we have a number of scientists who are testifying about the data. But here's the key point. </a:t>
              </a:r>
              <a:r>
                <a:rPr lang="en-US" altLang="ja-JP" sz="1600" b="1">
                  <a:solidFill>
                    <a:srgbClr val="000000"/>
                  </a:solidFill>
                  <a:latin typeface="Arial" charset="0"/>
                  <a:ea typeface="Arial" charset="0"/>
                  <a:cs typeface="Arial" charset="0"/>
                  <a:sym typeface="Arial" charset="0"/>
                </a:rPr>
                <a:t>Climate change is the perfect pseudoscientific theory for a big government politician who wants more power. Why? Because it is a theory that can never be disproven</a:t>
              </a:r>
              <a:r>
                <a:rPr lang="en-US" altLang="ja-JP" sz="1600">
                  <a:solidFill>
                    <a:srgbClr val="000000"/>
                  </a:solidFill>
                  <a:latin typeface="Arial" charset="0"/>
                  <a:ea typeface="Arial" charset="0"/>
                  <a:cs typeface="Arial" charset="0"/>
                  <a:sym typeface="Arial" charset="0"/>
                </a:rPr>
                <a:t>.</a:t>
              </a:r>
              <a:r>
                <a:rPr lang="ja-JP" altLang="en-US" sz="1600">
                  <a:solidFill>
                    <a:srgbClr val="000000"/>
                  </a:solidFill>
                  <a:latin typeface="Arial" charset="0"/>
                  <a:ea typeface="ＭＳ Ｐゴシック" charset="0"/>
                  <a:sym typeface="Arial" charset="0"/>
                </a:rPr>
                <a:t>”</a:t>
              </a:r>
              <a:endParaRPr lang="en-US" sz="1600">
                <a:solidFill>
                  <a:srgbClr val="000000"/>
                </a:solidFill>
                <a:latin typeface="Arial" charset="0"/>
                <a:ea typeface="ＭＳ Ｐゴシック" charset="0"/>
                <a:sym typeface="Arial" charset="0"/>
              </a:endParaRPr>
            </a:p>
          </p:txBody>
        </p:sp>
        <p:pic>
          <p:nvPicPr>
            <p:cNvPr id="1372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 y="288"/>
              <a:ext cx="142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722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0" y="96"/>
              <a:ext cx="1660"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7"/>
            <p:cNvSpPr>
              <a:spLocks/>
            </p:cNvSpPr>
            <p:nvPr/>
          </p:nvSpPr>
          <p:spPr bwMode="auto">
            <a:xfrm>
              <a:off x="173" y="1024"/>
              <a:ext cx="212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5796" bIns="0" anchor="ctr"/>
            <a:lstStyle/>
            <a:p>
              <a:r>
                <a:rPr lang="ja-JP" altLang="en-US" sz="1600">
                  <a:solidFill>
                    <a:srgbClr val="000000"/>
                  </a:solidFill>
                  <a:latin typeface="Arial" charset="0"/>
                  <a:ea typeface="ＭＳ Ｐゴシック" charset="0"/>
                  <a:sym typeface="Arial" charset="0"/>
                </a:rPr>
                <a:t>“</a:t>
              </a:r>
              <a:r>
                <a:rPr lang="en-US" altLang="ja-JP" sz="1600">
                  <a:solidFill>
                    <a:srgbClr val="000000"/>
                  </a:solidFill>
                  <a:latin typeface="Arial" charset="0"/>
                  <a:ea typeface="Arial" charset="0"/>
                  <a:cs typeface="Arial" charset="0"/>
                  <a:sym typeface="Arial" charset="0"/>
                </a:rPr>
                <a:t>The scientific evidence doesn't support global warming. For the last 18 years, the satellite data - we have satellites that monitor the atmosphere.</a:t>
              </a:r>
              <a:endParaRPr lang="en-US" sz="1600">
                <a:solidFill>
                  <a:srgbClr val="000000"/>
                </a:solidFill>
                <a:latin typeface="Arial" charset="0"/>
                <a:ea typeface="Arial" charset="0"/>
                <a:cs typeface="Arial" charset="0"/>
                <a:sym typeface="Arial" charset="0"/>
              </a:endParaRPr>
            </a:p>
          </p:txBody>
        </p:sp>
      </p:gr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37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314536" presetClass="entr" presetSubtype="0" fill="hold" nodeType="clickEffect">
                                  <p:stCondLst>
                                    <p:cond delay="0"/>
                                  </p:stCondLst>
                                  <p:childTnLst>
                                    <p:set>
                                      <p:cBhvr>
                                        <p:cTn id="10" dur="1" fill="hold">
                                          <p:stCondLst>
                                            <p:cond delay="499"/>
                                          </p:stCondLst>
                                        </p:cTn>
                                        <p:tgtEl>
                                          <p:spTgt spid="137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82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1562100"/>
            <a:ext cx="79263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8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203200"/>
            <a:ext cx="2344738" cy="1130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8244" name="Rectangle 3"/>
          <p:cNvSpPr>
            <a:spLocks/>
          </p:cNvSpPr>
          <p:nvPr/>
        </p:nvSpPr>
        <p:spPr bwMode="auto">
          <a:xfrm>
            <a:off x="3706813" y="311150"/>
            <a:ext cx="57658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2800" b="1">
                <a:solidFill>
                  <a:srgbClr val="FFFFFF"/>
                </a:solidFill>
                <a:latin typeface="Arial" charset="0"/>
                <a:ea typeface="ＭＳ Ｐゴシック" charset="0"/>
                <a:sym typeface="Arial" charset="0"/>
              </a:rPr>
              <a:t>The NGSS Biology Standards focus on evolution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0"/>
            <a:ext cx="12118975" cy="7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20838"/>
            <a:ext cx="9067800" cy="4570412"/>
          </a:xfrm>
          <a:prstGeom prst="rect">
            <a:avLst/>
          </a:prstGeom>
          <a:noFill/>
          <a:ln w="12700" cap="flat">
            <a:solidFill>
              <a:schemeClr val="tx1"/>
            </a:solidFill>
            <a:prstDash val="solid"/>
            <a:round/>
            <a:headEnd/>
            <a:tailEnd/>
          </a:ln>
          <a:effectLst>
            <a:outerShdw blurRad="139700" dist="1396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med">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1673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65100"/>
            <a:ext cx="3530600" cy="3898900"/>
          </a:xfrm>
          <a:prstGeom prst="rect">
            <a:avLst/>
          </a:prstGeom>
          <a:noFill/>
          <a:ln>
            <a:noFill/>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1673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330200"/>
            <a:ext cx="1704975" cy="2235200"/>
          </a:xfrm>
          <a:prstGeom prst="rect">
            <a:avLst/>
          </a:prstGeom>
          <a:noFill/>
          <a:ln w="25400" cap="flat">
            <a:solidFill>
              <a:srgbClr val="FFFFFF"/>
            </a:solidFill>
            <a:prstDash val="solid"/>
            <a:miter lim="800000"/>
            <a:headEnd/>
            <a:tailEnd/>
          </a:ln>
          <a:effectLst>
            <a:outerShdw blurRad="139700" dist="76199" dir="3120003" algn="ctr" rotWithShape="0">
              <a:srgbClr val="101010">
                <a:alpha val="60999"/>
              </a:srgbClr>
            </a:outerShdw>
          </a:effectLst>
          <a:extLst>
            <a:ext uri="{909E8E84-426E-40dd-AFC4-6F175D3DCCD1}">
              <a14:hiddenFill xmlns:a14="http://schemas.microsoft.com/office/drawing/2010/main">
                <a:solidFill>
                  <a:srgbClr val="FFFFFF"/>
                </a:solidFill>
              </a14:hiddenFill>
            </a:ext>
          </a:extLst>
        </p:spPr>
      </p:pic>
      <p:grpSp>
        <p:nvGrpSpPr>
          <p:cNvPr id="117764" name="Group 5"/>
          <p:cNvGrpSpPr>
            <a:grpSpLocks/>
          </p:cNvGrpSpPr>
          <p:nvPr/>
        </p:nvGrpSpPr>
        <p:grpSpPr bwMode="auto">
          <a:xfrm>
            <a:off x="6094413" y="127000"/>
            <a:ext cx="3049587" cy="2876550"/>
            <a:chOff x="0" y="0"/>
            <a:chExt cx="1921" cy="1812"/>
          </a:xfrm>
        </p:grpSpPr>
        <p:pic>
          <p:nvPicPr>
            <p:cNvPr id="117774"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3"/>
              <a:ext cx="1921" cy="789"/>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7775"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21" cy="1026"/>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116742"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5245100"/>
            <a:ext cx="1270000" cy="1892300"/>
          </a:xfrm>
          <a:prstGeom prst="rect">
            <a:avLst/>
          </a:prstGeom>
          <a:noFill/>
          <a:ln>
            <a:noFill/>
          </a:ln>
          <a:effectLst>
            <a:outerShdw blurRad="203200" dist="190500" dir="2400005" algn="ctr" rotWithShape="0">
              <a:srgbClr val="10101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16743" name="Picture 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8300" y="4202113"/>
            <a:ext cx="6743700" cy="3128962"/>
          </a:xfrm>
          <a:prstGeom prst="rect">
            <a:avLst/>
          </a:prstGeom>
          <a:noFill/>
          <a:ln>
            <a:noFill/>
          </a:ln>
          <a:effectLst>
            <a:outerShdw blurRad="127000" dist="1524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C261E"/>
                </a:solidFill>
                <a:miter lim="800000"/>
                <a:headEnd/>
                <a:tailEnd/>
              </a14:hiddenLine>
            </a:ext>
          </a:extLst>
        </p:spPr>
      </p:pic>
      <p:grpSp>
        <p:nvGrpSpPr>
          <p:cNvPr id="116747" name="Group 11"/>
          <p:cNvGrpSpPr>
            <a:grpSpLocks/>
          </p:cNvGrpSpPr>
          <p:nvPr/>
        </p:nvGrpSpPr>
        <p:grpSpPr bwMode="auto">
          <a:xfrm>
            <a:off x="4495800" y="1622425"/>
            <a:ext cx="5324475" cy="4848225"/>
            <a:chOff x="0" y="0"/>
            <a:chExt cx="3354" cy="3054"/>
          </a:xfrm>
        </p:grpSpPr>
        <p:pic>
          <p:nvPicPr>
            <p:cNvPr id="116744" name="Picture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3" y="0"/>
              <a:ext cx="1471" cy="1892"/>
            </a:xfrm>
            <a:prstGeom prst="rect">
              <a:avLst/>
            </a:prstGeom>
            <a:noFill/>
            <a:ln>
              <a:noFill/>
            </a:ln>
            <a:effectLst>
              <a:outerShdw blurRad="114300" dist="127000" dir="3119994" algn="ctr" rotWithShape="0">
                <a:srgbClr val="101010">
                  <a:alpha val="75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116745" name="Picture 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1" y="680"/>
              <a:ext cx="1424" cy="1888"/>
            </a:xfrm>
            <a:prstGeom prst="rect">
              <a:avLst/>
            </a:prstGeom>
            <a:noFill/>
            <a:ln>
              <a:noFill/>
            </a:ln>
            <a:effectLst>
              <a:outerShdw blurRad="114300" dist="127000" dir="3119994" algn="ctr" rotWithShape="0">
                <a:srgbClr val="101010">
                  <a:alpha val="75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116746" name="Picture 10"/>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167"/>
              <a:ext cx="1559" cy="1887"/>
            </a:xfrm>
            <a:prstGeom prst="rect">
              <a:avLst/>
            </a:prstGeom>
            <a:noFill/>
            <a:ln>
              <a:noFill/>
            </a:ln>
            <a:effectLst>
              <a:outerShdw blurRad="114300" dist="127000" dir="3119994" algn="ctr" rotWithShape="0">
                <a:srgbClr val="101010">
                  <a:alpha val="75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grpSp>
      <p:pic>
        <p:nvPicPr>
          <p:cNvPr id="11674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2800" y="2928938"/>
            <a:ext cx="1841500" cy="2768600"/>
          </a:xfrm>
          <a:prstGeom prst="rect">
            <a:avLst/>
          </a:prstGeom>
          <a:noFill/>
          <a:ln w="25400" cap="flat">
            <a:solidFill>
              <a:srgbClr val="3A2720"/>
            </a:solidFill>
            <a:prstDash val="solid"/>
            <a:round/>
            <a:headEnd/>
            <a:tailEnd/>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16749"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6900" y="3889375"/>
            <a:ext cx="2006600" cy="3040063"/>
          </a:xfrm>
          <a:prstGeom prst="rect">
            <a:avLst/>
          </a:prstGeom>
          <a:noFill/>
          <a:ln w="25400" cap="flat">
            <a:solidFill>
              <a:srgbClr val="3A2720"/>
            </a:solidFill>
            <a:prstDash val="solid"/>
            <a:round/>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pic>
        <p:nvPicPr>
          <p:cNvPr id="11675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19813" y="3517900"/>
            <a:ext cx="2701925" cy="3517900"/>
          </a:xfrm>
          <a:prstGeom prst="rect">
            <a:avLst/>
          </a:prstGeom>
          <a:noFill/>
          <a:ln w="12700" cap="flat">
            <a:solidFill>
              <a:srgbClr val="000000"/>
            </a:solidFill>
            <a:prstDash val="solid"/>
            <a:round/>
            <a:headEnd/>
            <a:tailEnd/>
          </a:ln>
          <a:effectLst>
            <a:outerShdw blurRad="190500" dist="190499"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116743"/>
                                        </p:tgtEl>
                                        <p:attrNameLst>
                                          <p:attrName>style.visibility</p:attrName>
                                        </p:attrNameLst>
                                      </p:cBhvr>
                                      <p:to>
                                        <p:strVal val="visible"/>
                                      </p:to>
                                    </p:set>
                                    <p:anim calcmode="lin" valueType="num">
                                      <p:cBhvr>
                                        <p:cTn id="7" dur="500" fill="hold"/>
                                        <p:tgtEl>
                                          <p:spTgt spid="116743"/>
                                        </p:tgtEl>
                                        <p:attrNameLst>
                                          <p:attrName>ppt_x</p:attrName>
                                        </p:attrNameLst>
                                      </p:cBhvr>
                                      <p:tavLst>
                                        <p:tav tm="0">
                                          <p:val>
                                            <p:strVal val="#ppt_x-#ppt_w/2"/>
                                          </p:val>
                                        </p:tav>
                                        <p:tav tm="100000">
                                          <p:val>
                                            <p:strVal val="#ppt_x"/>
                                          </p:val>
                                        </p:tav>
                                      </p:tavLst>
                                    </p:anim>
                                    <p:anim calcmode="lin" valueType="num">
                                      <p:cBhvr>
                                        <p:cTn id="8" dur="500" fill="hold"/>
                                        <p:tgtEl>
                                          <p:spTgt spid="116743"/>
                                        </p:tgtEl>
                                        <p:attrNameLst>
                                          <p:attrName>ppt_y</p:attrName>
                                        </p:attrNameLst>
                                      </p:cBhvr>
                                      <p:tavLst>
                                        <p:tav tm="0">
                                          <p:val>
                                            <p:strVal val="#ppt_y"/>
                                          </p:val>
                                        </p:tav>
                                        <p:tav tm="100000">
                                          <p:val>
                                            <p:strVal val="#ppt_y"/>
                                          </p:val>
                                        </p:tav>
                                      </p:tavLst>
                                    </p:anim>
                                    <p:anim calcmode="lin" valueType="num">
                                      <p:cBhvr>
                                        <p:cTn id="9" dur="500" fill="hold"/>
                                        <p:tgtEl>
                                          <p:spTgt spid="116743"/>
                                        </p:tgtEl>
                                        <p:attrNameLst>
                                          <p:attrName>ppt_w</p:attrName>
                                        </p:attrNameLst>
                                      </p:cBhvr>
                                      <p:tavLst>
                                        <p:tav tm="0">
                                          <p:val>
                                            <p:fltVal val="0"/>
                                          </p:val>
                                        </p:tav>
                                        <p:tav tm="100000">
                                          <p:val>
                                            <p:strVal val="#ppt_w"/>
                                          </p:val>
                                        </p:tav>
                                      </p:tavLst>
                                    </p:anim>
                                    <p:anim calcmode="lin" valueType="num">
                                      <p:cBhvr>
                                        <p:cTn id="10" dur="500" fill="hold"/>
                                        <p:tgtEl>
                                          <p:spTgt spid="11674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116747"/>
                                        </p:tgtEl>
                                        <p:attrNameLst>
                                          <p:attrName>style.visibility</p:attrName>
                                        </p:attrNameLst>
                                      </p:cBhvr>
                                      <p:to>
                                        <p:strVal val="visible"/>
                                      </p:to>
                                    </p:set>
                                    <p:anim calcmode="lin" valueType="num">
                                      <p:cBhvr>
                                        <p:cTn id="15" dur="500" fill="hold"/>
                                        <p:tgtEl>
                                          <p:spTgt spid="116747"/>
                                        </p:tgtEl>
                                        <p:attrNameLst>
                                          <p:attrName>ppt_x</p:attrName>
                                        </p:attrNameLst>
                                      </p:cBhvr>
                                      <p:tavLst>
                                        <p:tav tm="0">
                                          <p:val>
                                            <p:strVal val="#ppt_x-#ppt_w/2"/>
                                          </p:val>
                                        </p:tav>
                                        <p:tav tm="100000">
                                          <p:val>
                                            <p:strVal val="#ppt_x"/>
                                          </p:val>
                                        </p:tav>
                                      </p:tavLst>
                                    </p:anim>
                                    <p:anim calcmode="lin" valueType="num">
                                      <p:cBhvr>
                                        <p:cTn id="16" dur="500" fill="hold"/>
                                        <p:tgtEl>
                                          <p:spTgt spid="116747"/>
                                        </p:tgtEl>
                                        <p:attrNameLst>
                                          <p:attrName>ppt_y</p:attrName>
                                        </p:attrNameLst>
                                      </p:cBhvr>
                                      <p:tavLst>
                                        <p:tav tm="0">
                                          <p:val>
                                            <p:strVal val="#ppt_y"/>
                                          </p:val>
                                        </p:tav>
                                        <p:tav tm="100000">
                                          <p:val>
                                            <p:strVal val="#ppt_y"/>
                                          </p:val>
                                        </p:tav>
                                      </p:tavLst>
                                    </p:anim>
                                    <p:anim calcmode="lin" valueType="num">
                                      <p:cBhvr>
                                        <p:cTn id="17" dur="500" fill="hold"/>
                                        <p:tgtEl>
                                          <p:spTgt spid="116747"/>
                                        </p:tgtEl>
                                        <p:attrNameLst>
                                          <p:attrName>ppt_w</p:attrName>
                                        </p:attrNameLst>
                                      </p:cBhvr>
                                      <p:tavLst>
                                        <p:tav tm="0">
                                          <p:val>
                                            <p:fltVal val="0"/>
                                          </p:val>
                                        </p:tav>
                                        <p:tav tm="100000">
                                          <p:val>
                                            <p:strVal val="#ppt_w"/>
                                          </p:val>
                                        </p:tav>
                                      </p:tavLst>
                                    </p:anim>
                                    <p:anim calcmode="lin" valueType="num">
                                      <p:cBhvr>
                                        <p:cTn id="18" dur="500" fill="hold"/>
                                        <p:tgtEl>
                                          <p:spTgt spid="11674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116750"/>
                                        </p:tgtEl>
                                        <p:attrNameLst>
                                          <p:attrName>style.visibility</p:attrName>
                                        </p:attrNameLst>
                                      </p:cBhvr>
                                      <p:to>
                                        <p:strVal val="visible"/>
                                      </p:to>
                                    </p:set>
                                    <p:anim calcmode="lin" valueType="num">
                                      <p:cBhvr>
                                        <p:cTn id="23" dur="500" fill="hold"/>
                                        <p:tgtEl>
                                          <p:spTgt spid="116750"/>
                                        </p:tgtEl>
                                        <p:attrNameLst>
                                          <p:attrName>ppt_w</p:attrName>
                                        </p:attrNameLst>
                                      </p:cBhvr>
                                      <p:tavLst>
                                        <p:tav tm="0">
                                          <p:val>
                                            <p:fltVal val="0"/>
                                          </p:val>
                                        </p:tav>
                                        <p:tav tm="100000">
                                          <p:val>
                                            <p:strVal val="#ppt_w"/>
                                          </p:val>
                                        </p:tav>
                                      </p:tavLst>
                                    </p:anim>
                                    <p:anim calcmode="lin" valueType="num">
                                      <p:cBhvr>
                                        <p:cTn id="24" dur="500" fill="hold"/>
                                        <p:tgtEl>
                                          <p:spTgt spid="116750"/>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116748"/>
                                        </p:tgtEl>
                                        <p:attrNameLst>
                                          <p:attrName>style.visibility</p:attrName>
                                        </p:attrNameLst>
                                      </p:cBhvr>
                                      <p:to>
                                        <p:strVal val="visible"/>
                                      </p:to>
                                    </p:set>
                                    <p:anim calcmode="lin" valueType="num">
                                      <p:cBhvr>
                                        <p:cTn id="29" dur="500" fill="hold"/>
                                        <p:tgtEl>
                                          <p:spTgt spid="116748"/>
                                        </p:tgtEl>
                                        <p:attrNameLst>
                                          <p:attrName>ppt_w</p:attrName>
                                        </p:attrNameLst>
                                      </p:cBhvr>
                                      <p:tavLst>
                                        <p:tav tm="0">
                                          <p:val>
                                            <p:fltVal val="0"/>
                                          </p:val>
                                        </p:tav>
                                        <p:tav tm="100000">
                                          <p:val>
                                            <p:strVal val="#ppt_w"/>
                                          </p:val>
                                        </p:tav>
                                      </p:tavLst>
                                    </p:anim>
                                    <p:anim calcmode="lin" valueType="num">
                                      <p:cBhvr>
                                        <p:cTn id="30" dur="500" fill="hold"/>
                                        <p:tgtEl>
                                          <p:spTgt spid="116748"/>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116749"/>
                                        </p:tgtEl>
                                        <p:attrNameLst>
                                          <p:attrName>style.visibility</p:attrName>
                                        </p:attrNameLst>
                                      </p:cBhvr>
                                      <p:to>
                                        <p:strVal val="visible"/>
                                      </p:to>
                                    </p:set>
                                    <p:anim calcmode="lin" valueType="num">
                                      <p:cBhvr>
                                        <p:cTn id="35" dur="500" fill="hold"/>
                                        <p:tgtEl>
                                          <p:spTgt spid="116749"/>
                                        </p:tgtEl>
                                        <p:attrNameLst>
                                          <p:attrName>ppt_w</p:attrName>
                                        </p:attrNameLst>
                                      </p:cBhvr>
                                      <p:tavLst>
                                        <p:tav tm="0">
                                          <p:val>
                                            <p:fltVal val="0"/>
                                          </p:val>
                                        </p:tav>
                                        <p:tav tm="100000">
                                          <p:val>
                                            <p:strVal val="#ppt_w"/>
                                          </p:val>
                                        </p:tav>
                                      </p:tavLst>
                                    </p:anim>
                                    <p:anim calcmode="lin" valueType="num">
                                      <p:cBhvr>
                                        <p:cTn id="36" dur="500" fill="hold"/>
                                        <p:tgtEl>
                                          <p:spTgt spid="1167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0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288" y="357188"/>
            <a:ext cx="6286500" cy="5829300"/>
          </a:xfrm>
          <a:prstGeom prst="rect">
            <a:avLst/>
          </a:prstGeom>
          <a:noFill/>
          <a:ln w="12700" cap="flat">
            <a:solidFill>
              <a:schemeClr val="tx1"/>
            </a:solidFill>
            <a:prstDash val="solid"/>
            <a:miter lim="800000"/>
            <a:headEnd/>
            <a:tailEnd/>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3975100"/>
            <a:ext cx="6967538" cy="3340100"/>
          </a:xfrm>
          <a:prstGeom prst="rect">
            <a:avLst/>
          </a:prstGeom>
          <a:noFill/>
          <a:ln w="12700" cap="flat">
            <a:solidFill>
              <a:schemeClr val="tx1"/>
            </a:solidFill>
            <a:prstDash val="solid"/>
            <a:miter lim="800000"/>
            <a:headEnd/>
            <a:tailEnd/>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
        <p:nvSpPr>
          <p:cNvPr id="140292" name="Rectangle 3"/>
          <p:cNvSpPr>
            <a:spLocks/>
          </p:cNvSpPr>
          <p:nvPr/>
        </p:nvSpPr>
        <p:spPr bwMode="auto">
          <a:xfrm>
            <a:off x="277813" y="950913"/>
            <a:ext cx="30734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2400" b="1">
                <a:solidFill>
                  <a:srgbClr val="FFFFFF"/>
                </a:solidFill>
                <a:latin typeface="Arial" charset="0"/>
                <a:ea typeface="ＭＳ Ｐゴシック" charset="0"/>
                <a:sym typeface="Arial" charset="0"/>
              </a:rPr>
              <a:t>But the NGSS Evolution standards have been called </a:t>
            </a:r>
            <a:r>
              <a:rPr lang="ja-JP" altLang="en-US" sz="2400" b="1">
                <a:solidFill>
                  <a:srgbClr val="FFFFFF"/>
                </a:solidFill>
                <a:latin typeface="Arial" charset="0"/>
                <a:ea typeface="ＭＳ Ｐゴシック" charset="0"/>
                <a:sym typeface="Arial" charset="0"/>
              </a:rPr>
              <a:t>“</a:t>
            </a:r>
            <a:r>
              <a:rPr lang="en-US" altLang="ja-JP" sz="2400" b="1">
                <a:solidFill>
                  <a:srgbClr val="FFFFFF"/>
                </a:solidFill>
                <a:latin typeface="Arial" charset="0"/>
                <a:ea typeface="Arial" charset="0"/>
                <a:cs typeface="Arial" charset="0"/>
                <a:sym typeface="Arial" charset="0"/>
              </a:rPr>
              <a:t>Atheistic,</a:t>
            </a:r>
            <a:r>
              <a:rPr lang="ja-JP" altLang="en-US" sz="2400" b="1">
                <a:solidFill>
                  <a:srgbClr val="FFFFFF"/>
                </a:solidFill>
                <a:latin typeface="Arial" charset="0"/>
                <a:ea typeface="ＭＳ Ｐゴシック" charset="0"/>
                <a:sym typeface="Arial" charset="0"/>
              </a:rPr>
              <a:t>”</a:t>
            </a:r>
            <a:r>
              <a:rPr lang="en-US" altLang="ja-JP" sz="2400" b="1">
                <a:solidFill>
                  <a:srgbClr val="FFFFFF"/>
                </a:solidFill>
                <a:latin typeface="Arial" charset="0"/>
                <a:ea typeface="Arial" charset="0"/>
                <a:cs typeface="Arial" charset="0"/>
                <a:sym typeface="Arial" charset="0"/>
              </a:rPr>
              <a:t> and slandered as part of the Common Core</a:t>
            </a:r>
            <a:endParaRPr lang="en-US" sz="2400" b="1">
              <a:solidFill>
                <a:srgbClr val="FFFFFF"/>
              </a:solidFill>
              <a:latin typeface="Arial" charset="0"/>
              <a:ea typeface="Arial" charset="0"/>
              <a:cs typeface="Arial" charset="0"/>
              <a:sym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40289"/>
                                        </p:tgtEl>
                                        <p:attrNameLst>
                                          <p:attrName>style.visibility</p:attrName>
                                        </p:attrNameLst>
                                      </p:cBhvr>
                                      <p:to>
                                        <p:strVal val="visible"/>
                                      </p:to>
                                    </p:set>
                                  </p:childTnLst>
                                </p:cTn>
                              </p:par>
                            </p:childTnLst>
                          </p:cTn>
                        </p:par>
                        <p:par>
                          <p:cTn id="7" fill="hold" nodeType="afterGroup">
                            <p:stCondLst>
                              <p:cond delay="500"/>
                            </p:stCondLst>
                            <p:childTnLst>
                              <p:par>
                                <p:cTn id="8" presetID="-1074314536" presetClass="entr" presetSubtype="0" fill="hold" nodeType="afterEffect">
                                  <p:stCondLst>
                                    <p:cond delay="0"/>
                                  </p:stCondLst>
                                  <p:childTnLst>
                                    <p:set>
                                      <p:cBhvr>
                                        <p:cTn id="9" dur="1" fill="hold">
                                          <p:stCondLst>
                                            <p:cond delay="499"/>
                                          </p:stCondLst>
                                        </p:cTn>
                                        <p:tgtEl>
                                          <p:spTgt spid="140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41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1066800"/>
            <a:ext cx="7507288" cy="2374900"/>
          </a:xfrm>
          <a:prstGeom prst="rect">
            <a:avLst/>
          </a:prstGeom>
          <a:noFill/>
          <a:ln>
            <a:noFill/>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41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825750"/>
            <a:ext cx="2438400" cy="3657600"/>
          </a:xfrm>
          <a:prstGeom prst="rect">
            <a:avLst/>
          </a:prstGeom>
          <a:noFill/>
          <a:ln>
            <a:noFill/>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A2720"/>
                </a:solidFill>
                <a:round/>
                <a:headEnd/>
                <a:tailEnd/>
              </a14:hiddenLine>
            </a:ext>
          </a:extLst>
        </p:spPr>
      </p:pic>
      <p:pic>
        <p:nvPicPr>
          <p:cNvPr id="141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00" y="3730625"/>
            <a:ext cx="2438400" cy="3241675"/>
          </a:xfrm>
          <a:prstGeom prst="rect">
            <a:avLst/>
          </a:prstGeom>
          <a:noFill/>
          <a:ln>
            <a:noFill/>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A2720"/>
                </a:solidFill>
                <a:round/>
                <a:headEnd/>
                <a:tailEnd/>
              </a14:hiddenLine>
            </a:ext>
          </a:extLst>
        </p:spPr>
      </p:pic>
      <p:pic>
        <p:nvPicPr>
          <p:cNvPr id="141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0338" y="5021263"/>
            <a:ext cx="3492500" cy="2022475"/>
          </a:xfrm>
          <a:prstGeom prst="rect">
            <a:avLst/>
          </a:prstGeom>
          <a:noFill/>
          <a:ln>
            <a:noFill/>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A2720"/>
                </a:solidFill>
                <a:round/>
                <a:headEnd/>
                <a:tailEnd/>
              </a14:hiddenLine>
            </a:ext>
          </a:extLst>
        </p:spPr>
      </p:pic>
      <p:pic>
        <p:nvPicPr>
          <p:cNvPr id="1413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8700" y="2830513"/>
            <a:ext cx="3606800" cy="2478087"/>
          </a:xfrm>
          <a:prstGeom prst="rect">
            <a:avLst/>
          </a:prstGeom>
          <a:noFill/>
          <a:ln>
            <a:noFill/>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A2720"/>
                </a:solidFill>
                <a:round/>
                <a:headEnd/>
                <a:tailEnd/>
              </a14:hiddenLine>
            </a:ext>
          </a:extLst>
        </p:spPr>
      </p:pic>
      <p:sp>
        <p:nvSpPr>
          <p:cNvPr id="141318" name="Rectangle 6"/>
          <p:cNvSpPr>
            <a:spLocks/>
          </p:cNvSpPr>
          <p:nvPr/>
        </p:nvSpPr>
        <p:spPr bwMode="auto">
          <a:xfrm>
            <a:off x="685800" y="152400"/>
            <a:ext cx="8770938" cy="609600"/>
          </a:xfrm>
          <a:prstGeom prst="rect">
            <a:avLst/>
          </a:prstGeom>
          <a:solidFill>
            <a:schemeClr val="accent1"/>
          </a:solidFill>
          <a:ln w="12700" cap="flat">
            <a:solidFill>
              <a:srgbClr val="000000"/>
            </a:solidFill>
            <a:prstDash val="solid"/>
            <a:miter lim="800000"/>
            <a:headEnd type="none" w="med" len="med"/>
            <a:tailEnd type="none" w="med" len="med"/>
          </a:ln>
          <a:effectLst>
            <a:outerShdw blurRad="127000" dist="139699" dir="2700000" algn="ctr" rotWithShape="0">
              <a:schemeClr val="bg2">
                <a:alpha val="75000"/>
              </a:schemeClr>
            </a:outerShdw>
          </a:effectLst>
        </p:spPr>
        <p:txBody>
          <a:bodyPr wrap="none" lIns="0" tIns="0" rIns="40640" bIns="0">
            <a:spAutoFit/>
          </a:bodyPr>
          <a:lstStyle/>
          <a:p>
            <a:pPr marL="39688">
              <a:defRPr/>
            </a:pPr>
            <a:r>
              <a:rPr lang="en-US" sz="3400" b="1">
                <a:solidFill>
                  <a:schemeClr val="tx1"/>
                </a:solidFill>
                <a:latin typeface="Arial" charset="0"/>
                <a:ea typeface="ＭＳ Ｐゴシック" charset="0"/>
                <a:cs typeface="Arial" charset="0"/>
                <a:sym typeface="Arial" charset="0"/>
              </a:rPr>
              <a:t>Anti-Evolution Resources are Everywhere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500" fill="hold"/>
                                        <p:tgtEl>
                                          <p:spTgt spid="141316"/>
                                        </p:tgtEl>
                                        <p:attrNameLst>
                                          <p:attrName>ppt_x</p:attrName>
                                        </p:attrNameLst>
                                      </p:cBhvr>
                                      <p:tavLst>
                                        <p:tav tm="0">
                                          <p:val>
                                            <p:strVal val="#ppt_x"/>
                                          </p:val>
                                        </p:tav>
                                        <p:tav tm="100000">
                                          <p:val>
                                            <p:strVal val="#ppt_x"/>
                                          </p:val>
                                        </p:tav>
                                      </p:tavLst>
                                    </p:anim>
                                    <p:anim calcmode="lin" valueType="num">
                                      <p:cBhvr additive="base">
                                        <p:cTn id="8" dur="500" fill="hold"/>
                                        <p:tgtEl>
                                          <p:spTgt spid="14131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41317"/>
                                        </p:tgtEl>
                                        <p:attrNameLst>
                                          <p:attrName>style.visibility</p:attrName>
                                        </p:attrNameLst>
                                      </p:cBhvr>
                                      <p:to>
                                        <p:strVal val="visible"/>
                                      </p:to>
                                    </p:set>
                                    <p:anim calcmode="lin" valueType="num">
                                      <p:cBhvr additive="base">
                                        <p:cTn id="12" dur="500" fill="hold"/>
                                        <p:tgtEl>
                                          <p:spTgt spid="141317"/>
                                        </p:tgtEl>
                                        <p:attrNameLst>
                                          <p:attrName>ppt_x</p:attrName>
                                        </p:attrNameLst>
                                      </p:cBhvr>
                                      <p:tavLst>
                                        <p:tav tm="0">
                                          <p:val>
                                            <p:strVal val="1+#ppt_w/2"/>
                                          </p:val>
                                        </p:tav>
                                        <p:tav tm="100000">
                                          <p:val>
                                            <p:strVal val="#ppt_x"/>
                                          </p:val>
                                        </p:tav>
                                      </p:tavLst>
                                    </p:anim>
                                    <p:anim calcmode="lin" valueType="num">
                                      <p:cBhvr additive="base">
                                        <p:cTn id="13"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23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850" y="1981200"/>
            <a:ext cx="24447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2339" name="Rectangle 2"/>
          <p:cNvSpPr>
            <a:spLocks/>
          </p:cNvSpPr>
          <p:nvPr/>
        </p:nvSpPr>
        <p:spPr bwMode="auto">
          <a:xfrm>
            <a:off x="838200" y="342900"/>
            <a:ext cx="7620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pPr>
            <a:r>
              <a:rPr lang="en-US" sz="3300" b="1">
                <a:solidFill>
                  <a:srgbClr val="FFFF00"/>
                </a:solidFill>
                <a:latin typeface="Arial" charset="0"/>
                <a:ea typeface="ＭＳ Ｐゴシック" charset="0"/>
                <a:sym typeface="Arial" charset="0"/>
              </a:rPr>
              <a:t>Does this mean that the Critics of Evolution are Correct?</a:t>
            </a:r>
          </a:p>
        </p:txBody>
      </p:sp>
      <p:pic>
        <p:nvPicPr>
          <p:cNvPr id="142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2068513"/>
            <a:ext cx="21463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23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738" y="4076700"/>
            <a:ext cx="2328862"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234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5938" y="4062413"/>
            <a:ext cx="1973262"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6"/>
          <p:cNvSpPr>
            <a:spLocks/>
          </p:cNvSpPr>
          <p:nvPr/>
        </p:nvSpPr>
        <p:spPr bwMode="auto">
          <a:xfrm>
            <a:off x="6743700" y="2959100"/>
            <a:ext cx="31750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pPr>
            <a:endParaRPr lang="en-US" sz="3000" b="1">
              <a:solidFill>
                <a:srgbClr val="FFFFFF"/>
              </a:solidFill>
              <a:latin typeface="Arial" charset="0"/>
              <a:ea typeface="ＭＳ Ｐゴシック" charset="0"/>
              <a:sym typeface="Arial" charset="0"/>
            </a:endParaRPr>
          </a:p>
          <a:p>
            <a: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pPr>
            <a:r>
              <a:rPr lang="en-US" sz="3000" b="1">
                <a:solidFill>
                  <a:srgbClr val="FFFFFF"/>
                </a:solidFill>
                <a:latin typeface="Arial" charset="0"/>
                <a:ea typeface="ＭＳ Ｐゴシック" charset="0"/>
                <a:sym typeface="Arial" charset="0"/>
              </a:rPr>
              <a:t>Not on the fossil record.</a:t>
            </a:r>
          </a:p>
          <a:p>
            <a: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pPr>
            <a:endParaRPr lang="en-US" sz="3000" b="1">
              <a:solidFill>
                <a:srgbClr val="FFFFFF"/>
              </a:solidFill>
              <a:latin typeface="Arial" charset="0"/>
              <a:ea typeface="ＭＳ Ｐゴシック" charset="0"/>
              <a:sym typeface="Arial" charset="0"/>
            </a:endParaRPr>
          </a:p>
          <a:p>
            <a: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pPr>
            <a:r>
              <a:rPr lang="en-US" sz="3000" b="1">
                <a:solidFill>
                  <a:srgbClr val="FFFFFF"/>
                </a:solidFill>
                <a:latin typeface="Arial" charset="0"/>
                <a:ea typeface="ＭＳ Ｐゴシック" charset="0"/>
                <a:sym typeface="Arial" charset="0"/>
              </a:rPr>
              <a:t>Not on the mechanism.</a:t>
            </a:r>
          </a:p>
          <a:p>
            <a: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pPr>
            <a:endParaRPr lang="en-US" sz="3000" b="1">
              <a:solidFill>
                <a:srgbClr val="FFFFFF"/>
              </a:solidFill>
              <a:latin typeface="Arial" charset="0"/>
              <a:ea typeface="ＭＳ Ｐゴシック" charset="0"/>
              <a:sym typeface="Arial" charset="0"/>
            </a:endParaRPr>
          </a:p>
          <a:p>
            <a: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pPr>
            <a:r>
              <a:rPr lang="en-US" sz="3000" b="1">
                <a:solidFill>
                  <a:srgbClr val="FFFFFF"/>
                </a:solidFill>
                <a:latin typeface="Arial" charset="0"/>
                <a:ea typeface="ＭＳ Ｐゴシック" charset="0"/>
                <a:sym typeface="Arial" charset="0"/>
              </a:rPr>
              <a:t>Not on the genetic record.</a:t>
            </a:r>
          </a:p>
        </p:txBody>
      </p:sp>
      <p:sp>
        <p:nvSpPr>
          <p:cNvPr id="142343" name="Rectangle 7"/>
          <p:cNvSpPr>
            <a:spLocks/>
          </p:cNvSpPr>
          <p:nvPr/>
        </p:nvSpPr>
        <p:spPr bwMode="auto">
          <a:xfrm>
            <a:off x="7816850" y="2095500"/>
            <a:ext cx="7477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p>
            <a: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pPr>
            <a:r>
              <a:rPr lang="en-US" sz="3000" b="1">
                <a:solidFill>
                  <a:srgbClr val="FFFFFF"/>
                </a:solidFill>
                <a:latin typeface="Arial" charset="0"/>
                <a:ea typeface="ＭＳ Ｐゴシック" charset="0"/>
                <a:sym typeface="Arial" charset="0"/>
              </a:rPr>
              <a:t>No!</a:t>
            </a:r>
          </a:p>
          <a:p>
            <a:pP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pPr>
            <a:endParaRPr lang="en-US" sz="1000">
              <a:solidFill>
                <a:schemeClr val="tx1"/>
              </a:solidFill>
              <a:latin typeface="Times" charset="0"/>
              <a:ea typeface="ＭＳ Ｐゴシック" charset="0"/>
              <a:sym typeface="Times" charset="0"/>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23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14234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3361" name="Rectangle 1"/>
          <p:cNvSpPr>
            <a:spLocks/>
          </p:cNvSpPr>
          <p:nvPr/>
        </p:nvSpPr>
        <p:spPr bwMode="auto">
          <a:xfrm>
            <a:off x="2016125" y="4819650"/>
            <a:ext cx="5637213" cy="571500"/>
          </a:xfrm>
          <a:prstGeom prst="rect">
            <a:avLst/>
          </a:prstGeom>
          <a:solidFill>
            <a:schemeClr val="accent1"/>
          </a:solidFill>
          <a:ln w="12700" cap="flat">
            <a:solidFill>
              <a:schemeClr val="tx1"/>
            </a:solidFill>
            <a:prstDash val="solid"/>
            <a:miter lim="800000"/>
            <a:headEnd type="none" w="med" len="med"/>
            <a:tailEnd type="none" w="med" len="med"/>
          </a:ln>
          <a:effectLst>
            <a:outerShdw blurRad="152400" dist="152400" dir="2700000" algn="ctr" rotWithShape="0">
              <a:schemeClr val="bg2">
                <a:alpha val="65999"/>
              </a:schemeClr>
            </a:outerShdw>
          </a:effectLst>
        </p:spPr>
        <p:txBody>
          <a:bodyPr wrap="none" lIns="0" tIns="0" rIns="0" bIns="0" anchor="ctr">
            <a:spAutoFit/>
          </a:bodyPr>
          <a:lstStyle/>
          <a:p>
            <a:pPr algn="ctr">
              <a:defRPr/>
            </a:pPr>
            <a:r>
              <a:rPr lang="en-US" sz="3100" b="1">
                <a:solidFill>
                  <a:schemeClr val="tx1"/>
                </a:solidFill>
                <a:latin typeface="Arial" charset="0"/>
                <a:ea typeface="ＭＳ Ｐゴシック" charset="0"/>
                <a:cs typeface="Arial" charset="0"/>
                <a:sym typeface="Arial" charset="0"/>
              </a:rPr>
              <a:t>So, what</a:t>
            </a:r>
            <a:r>
              <a:rPr lang="ja-JP" altLang="en-US" sz="3100" b="1">
                <a:solidFill>
                  <a:schemeClr val="tx1"/>
                </a:solidFill>
                <a:latin typeface="Arial"/>
                <a:ea typeface="ＭＳ Ｐゴシック" charset="0"/>
                <a:cs typeface="Arial" charset="0"/>
                <a:sym typeface="Arial" charset="0"/>
              </a:rPr>
              <a:t>’</a:t>
            </a:r>
            <a:r>
              <a:rPr lang="en-US" sz="3100" b="1">
                <a:solidFill>
                  <a:schemeClr val="tx1"/>
                </a:solidFill>
                <a:latin typeface="Arial" charset="0"/>
                <a:ea typeface="ＭＳ Ｐゴシック" charset="0"/>
                <a:cs typeface="Arial" charset="0"/>
                <a:sym typeface="Arial" charset="0"/>
              </a:rPr>
              <a:t>s the right strategy?</a:t>
            </a:r>
          </a:p>
        </p:txBody>
      </p:sp>
      <p:sp>
        <p:nvSpPr>
          <p:cNvPr id="143362" name="Rectangle 2"/>
          <p:cNvSpPr>
            <a:spLocks/>
          </p:cNvSpPr>
          <p:nvPr/>
        </p:nvSpPr>
        <p:spPr bwMode="auto">
          <a:xfrm>
            <a:off x="1955800" y="5664200"/>
            <a:ext cx="5762625" cy="571500"/>
          </a:xfrm>
          <a:prstGeom prst="rect">
            <a:avLst/>
          </a:prstGeom>
          <a:solidFill>
            <a:schemeClr val="accent1"/>
          </a:solidFill>
          <a:ln w="12700" cap="flat">
            <a:solidFill>
              <a:schemeClr val="tx1"/>
            </a:solidFill>
            <a:prstDash val="solid"/>
            <a:miter lim="800000"/>
            <a:headEnd type="none" w="med" len="med"/>
            <a:tailEnd type="none" w="med" len="med"/>
          </a:ln>
          <a:effectLst>
            <a:outerShdw blurRad="152400" dist="152400" dir="2700000" algn="ctr" rotWithShape="0">
              <a:schemeClr val="bg2">
                <a:alpha val="65999"/>
              </a:schemeClr>
            </a:outerShdw>
          </a:effectLst>
        </p:spPr>
        <p:txBody>
          <a:bodyPr wrap="none" lIns="0" tIns="0" rIns="0" bIns="0" anchor="ctr">
            <a:spAutoFit/>
          </a:bodyPr>
          <a:lstStyle/>
          <a:p>
            <a:pPr algn="ctr">
              <a:defRPr/>
            </a:pPr>
            <a:r>
              <a:rPr lang="en-US" sz="3100" b="1">
                <a:solidFill>
                  <a:schemeClr val="tx1"/>
                </a:solidFill>
                <a:latin typeface="Arial" charset="0"/>
                <a:ea typeface="ＭＳ Ｐゴシック" charset="0"/>
                <a:cs typeface="Arial" charset="0"/>
                <a:sym typeface="Arial" charset="0"/>
              </a:rPr>
              <a:t>First, answer their arguments.</a:t>
            </a:r>
          </a:p>
        </p:txBody>
      </p:sp>
      <p:pic>
        <p:nvPicPr>
          <p:cNvPr id="143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9750"/>
            <a:ext cx="5437188" cy="3297238"/>
          </a:xfrm>
          <a:prstGeom prst="rect">
            <a:avLst/>
          </a:prstGeom>
          <a:noFill/>
          <a:ln w="254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pic>
        <p:nvPicPr>
          <p:cNvPr id="143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595313"/>
            <a:ext cx="2447925" cy="3201987"/>
          </a:xfrm>
          <a:prstGeom prst="rect">
            <a:avLst/>
          </a:prstGeom>
          <a:noFill/>
          <a:ln w="254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pic>
        <p:nvPicPr>
          <p:cNvPr id="143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0" y="361950"/>
            <a:ext cx="6072188" cy="6886575"/>
          </a:xfrm>
          <a:prstGeom prst="rect">
            <a:avLst/>
          </a:prstGeom>
          <a:noFill/>
          <a:ln w="254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sp>
        <p:nvSpPr>
          <p:cNvPr id="143366" name="Rectangle 6"/>
          <p:cNvSpPr>
            <a:spLocks/>
          </p:cNvSpPr>
          <p:nvPr/>
        </p:nvSpPr>
        <p:spPr bwMode="auto">
          <a:xfrm>
            <a:off x="1008063" y="4483100"/>
            <a:ext cx="8458200" cy="2019300"/>
          </a:xfrm>
          <a:prstGeom prst="rect">
            <a:avLst/>
          </a:prstGeom>
          <a:solidFill>
            <a:srgbClr val="CCCCCC"/>
          </a:solidFill>
          <a:ln w="25400" cap="flat">
            <a:solidFill>
              <a:schemeClr val="tx1"/>
            </a:solidFill>
            <a:prstDash val="solid"/>
            <a:miter lim="800000"/>
            <a:headEnd type="none" w="med" len="med"/>
            <a:tailEnd type="none" w="med" len="med"/>
          </a:ln>
          <a:effectLst>
            <a:outerShdw blurRad="152400" dist="152400" dir="2700000" algn="ctr" rotWithShape="0">
              <a:schemeClr val="bg2">
                <a:alpha val="65999"/>
              </a:schemeClr>
            </a:outerShdw>
          </a:effectLst>
        </p:spPr>
        <p:txBody>
          <a:bodyPr lIns="0" tIns="0" rIns="0" bIns="0" anchor="ctr"/>
          <a:lstStyle/>
          <a:p>
            <a:pPr>
              <a:defRPr/>
            </a:pPr>
            <a:r>
              <a:rPr lang="en-US" sz="2600">
                <a:solidFill>
                  <a:schemeClr val="tx1"/>
                </a:solidFill>
                <a:latin typeface="Times New Roman" charset="0"/>
                <a:ea typeface="ＭＳ Ｐゴシック" charset="0"/>
                <a:cs typeface="Times New Roman" charset="0"/>
                <a:sym typeface="Times New Roman" charset="0"/>
              </a:rPr>
              <a:t>      In the 150 years since Darwin published </a:t>
            </a:r>
            <a:r>
              <a:rPr lang="en-US" sz="2600" i="1">
                <a:solidFill>
                  <a:schemeClr val="tx1"/>
                </a:solidFill>
                <a:latin typeface="Times New Roman" charset="0"/>
                <a:ea typeface="ＭＳ Ｐゴシック" charset="0"/>
                <a:cs typeface="Times New Roman" charset="0"/>
                <a:sym typeface="Times New Roman" charset="0"/>
              </a:rPr>
              <a:t>On the Origin of Species,</a:t>
            </a:r>
            <a:r>
              <a:rPr lang="en-US" sz="2600">
                <a:solidFill>
                  <a:schemeClr val="tx1"/>
                </a:solidFill>
                <a:latin typeface="Times New Roman" charset="0"/>
                <a:ea typeface="ＭＳ Ｐゴシック" charset="0"/>
                <a:cs typeface="Times New Roman" charset="0"/>
                <a:sym typeface="Times New Roman" charset="0"/>
              </a:rPr>
              <a:t> discoveries in all these fields have served as independent tests that could have supported or refuted Darwin</a:t>
            </a:r>
            <a:r>
              <a:rPr lang="ja-JP" altLang="en-US" sz="2600">
                <a:solidFill>
                  <a:schemeClr val="tx1"/>
                </a:solidFill>
                <a:latin typeface="Arial"/>
                <a:ea typeface="ＭＳ Ｐゴシック" charset="0"/>
                <a:cs typeface="Times New Roman" charset="0"/>
                <a:sym typeface="Times New Roman" charset="0"/>
              </a:rPr>
              <a:t>’</a:t>
            </a:r>
            <a:r>
              <a:rPr lang="en-US" sz="2600">
                <a:solidFill>
                  <a:schemeClr val="tx1"/>
                </a:solidFill>
                <a:latin typeface="Times New Roman" charset="0"/>
                <a:ea typeface="ＭＳ Ｐゴシック" charset="0"/>
                <a:cs typeface="Times New Roman" charset="0"/>
                <a:sym typeface="Times New Roman" charset="0"/>
              </a:rPr>
              <a:t>s work.  </a:t>
            </a:r>
            <a:r>
              <a:rPr lang="en-US" sz="2600" b="1">
                <a:solidFill>
                  <a:schemeClr val="tx1"/>
                </a:solidFill>
                <a:latin typeface="Times New Roman" charset="0"/>
                <a:ea typeface="ＭＳ Ｐゴシック" charset="0"/>
                <a:cs typeface="Times New Roman" charset="0"/>
                <a:sym typeface="Times New Roman" charset="0"/>
              </a:rPr>
              <a:t>Astonishingly, every scientific test has supported Darwin</a:t>
            </a:r>
            <a:r>
              <a:rPr lang="ja-JP" altLang="en-US" sz="2600" b="1">
                <a:solidFill>
                  <a:schemeClr val="tx1"/>
                </a:solidFill>
                <a:latin typeface="Arial"/>
                <a:ea typeface="ＭＳ Ｐゴシック" charset="0"/>
                <a:cs typeface="Times New Roman" charset="0"/>
                <a:sym typeface="Times New Roman" charset="0"/>
              </a:rPr>
              <a:t>’</a:t>
            </a:r>
            <a:r>
              <a:rPr lang="en-US" sz="2600" b="1">
                <a:solidFill>
                  <a:schemeClr val="tx1"/>
                </a:solidFill>
                <a:latin typeface="Times New Roman" charset="0"/>
                <a:ea typeface="ＭＳ Ｐゴシック" charset="0"/>
                <a:cs typeface="Times New Roman" charset="0"/>
                <a:sym typeface="Times New Roman" charset="0"/>
              </a:rPr>
              <a:t>s basic ideas about evolution.</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362"/>
                                        </p:tgtEl>
                                        <p:attrNameLst>
                                          <p:attrName>style.visibility</p:attrName>
                                        </p:attrNameLst>
                                      </p:cBhvr>
                                      <p:to>
                                        <p:strVal val="visible"/>
                                      </p:to>
                                    </p:set>
                                    <p:anim calcmode="lin" valueType="num">
                                      <p:cBhvr>
                                        <p:cTn id="7" dur="500" fill="hold"/>
                                        <p:tgtEl>
                                          <p:spTgt spid="143362"/>
                                        </p:tgtEl>
                                        <p:attrNameLst>
                                          <p:attrName>ppt_w</p:attrName>
                                        </p:attrNameLst>
                                      </p:cBhvr>
                                      <p:tavLst>
                                        <p:tav tm="0">
                                          <p:val>
                                            <p:fltVal val="0"/>
                                          </p:val>
                                        </p:tav>
                                        <p:tav tm="100000">
                                          <p:val>
                                            <p:strVal val="#ppt_w"/>
                                          </p:val>
                                        </p:tav>
                                      </p:tavLst>
                                    </p:anim>
                                    <p:anim calcmode="lin" valueType="num">
                                      <p:cBhvr>
                                        <p:cTn id="8" dur="500" fill="hold"/>
                                        <p:tgtEl>
                                          <p:spTgt spid="14336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366"/>
                                        </p:tgtEl>
                                        <p:attrNameLst>
                                          <p:attrName>style.visibility</p:attrName>
                                        </p:attrNameLst>
                                      </p:cBhvr>
                                      <p:to>
                                        <p:strVal val="visible"/>
                                      </p:to>
                                    </p:set>
                                    <p:anim calcmode="lin" valueType="num">
                                      <p:cBhvr>
                                        <p:cTn id="13" dur="500" fill="hold"/>
                                        <p:tgtEl>
                                          <p:spTgt spid="143366"/>
                                        </p:tgtEl>
                                        <p:attrNameLst>
                                          <p:attrName>ppt_w</p:attrName>
                                        </p:attrNameLst>
                                      </p:cBhvr>
                                      <p:tavLst>
                                        <p:tav tm="0">
                                          <p:val>
                                            <p:fltVal val="0"/>
                                          </p:val>
                                        </p:tav>
                                        <p:tav tm="100000">
                                          <p:val>
                                            <p:strVal val="#ppt_w"/>
                                          </p:val>
                                        </p:tav>
                                      </p:tavLst>
                                    </p:anim>
                                    <p:anim calcmode="lin" valueType="num">
                                      <p:cBhvr>
                                        <p:cTn id="14" dur="500" fill="hold"/>
                                        <p:tgtEl>
                                          <p:spTgt spid="143366"/>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1" presetClass="exit" presetSubtype="0" fill="hold" grpId="0" nodeType="afterEffect">
                                  <p:stCondLst>
                                    <p:cond delay="0"/>
                                  </p:stCondLst>
                                  <p:childTnLst>
                                    <p:set>
                                      <p:cBhvr>
                                        <p:cTn id="17" dur="1" fill="hold">
                                          <p:stCondLst>
                                            <p:cond delay="499"/>
                                          </p:stCondLst>
                                        </p:cTn>
                                        <p:tgtEl>
                                          <p:spTgt spid="143361"/>
                                        </p:tgtEl>
                                        <p:attrNameLst>
                                          <p:attrName>style.visibility</p:attrName>
                                        </p:attrNameLst>
                                      </p:cBhvr>
                                      <p:to>
                                        <p:strVal val="hidden"/>
                                      </p:to>
                                    </p:set>
                                  </p:childTnLst>
                                </p:cTn>
                              </p:par>
                            </p:childTnLst>
                          </p:cTn>
                        </p:par>
                        <p:par>
                          <p:cTn id="18" fill="hold" nodeType="afterGroup">
                            <p:stCondLst>
                              <p:cond delay="1000"/>
                            </p:stCondLst>
                            <p:childTnLst>
                              <p:par>
                                <p:cTn id="19" presetID="1" presetClass="exit" presetSubtype="0" fill="hold" grpId="1" nodeType="afterEffect">
                                  <p:stCondLst>
                                    <p:cond delay="0"/>
                                  </p:stCondLst>
                                  <p:childTnLst>
                                    <p:set>
                                      <p:cBhvr>
                                        <p:cTn id="20" dur="1" fill="hold">
                                          <p:stCondLst>
                                            <p:cond delay="499"/>
                                          </p:stCondLst>
                                        </p:cTn>
                                        <p:tgtEl>
                                          <p:spTgt spid="14336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14336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499"/>
                                          </p:stCondLst>
                                        </p:cTn>
                                        <p:tgtEl>
                                          <p:spTgt spid="1433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1" grpId="0" animBg="1" autoUpdateAnimBg="0"/>
      <p:bldP spid="143362" grpId="0" animBg="1" autoUpdateAnimBg="0"/>
      <p:bldP spid="143362" grpId="1" animBg="1" autoUpdateAnimBg="0"/>
      <p:bldP spid="143366" grpId="0" animBg="1" autoUpdateAnimBg="0"/>
      <p:bldP spid="143366" grpId="1"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4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371475"/>
            <a:ext cx="3532188" cy="4005263"/>
          </a:xfrm>
          <a:prstGeom prst="rect">
            <a:avLst/>
          </a:prstGeom>
          <a:noFill/>
          <a:ln w="254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sp>
        <p:nvSpPr>
          <p:cNvPr id="144387" name="Rectangle 2"/>
          <p:cNvSpPr>
            <a:spLocks/>
          </p:cNvSpPr>
          <p:nvPr/>
        </p:nvSpPr>
        <p:spPr bwMode="auto">
          <a:xfrm>
            <a:off x="4854575" y="3400425"/>
            <a:ext cx="4533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3000">
                <a:solidFill>
                  <a:srgbClr val="FFFFFF"/>
                </a:solidFill>
                <a:latin typeface="Comic Sans MS Bold" charset="0"/>
                <a:ea typeface="ＭＳ Ｐゴシック" charset="0"/>
                <a:sym typeface="Comic Sans MS Bold" charset="0"/>
              </a:rPr>
              <a:t>How do you respond to challenges like this?</a:t>
            </a:r>
          </a:p>
        </p:txBody>
      </p:sp>
      <p:sp>
        <p:nvSpPr>
          <p:cNvPr id="2" name="Rectangle 3"/>
          <p:cNvSpPr>
            <a:spLocks/>
          </p:cNvSpPr>
          <p:nvPr/>
        </p:nvSpPr>
        <p:spPr bwMode="auto">
          <a:xfrm>
            <a:off x="1752600" y="622300"/>
            <a:ext cx="5499100" cy="4927600"/>
          </a:xfrm>
          <a:prstGeom prst="rect">
            <a:avLst/>
          </a:prstGeom>
          <a:solidFill>
            <a:schemeClr val="accent1"/>
          </a:solidFill>
          <a:ln w="25400" cap="flat">
            <a:solidFill>
              <a:schemeClr val="tx1"/>
            </a:solidFill>
            <a:prstDash val="solid"/>
            <a:miter lim="800000"/>
            <a:headEnd type="none" w="med" len="med"/>
            <a:tailEnd type="none" w="med" len="med"/>
          </a:ln>
          <a:effectLst>
            <a:outerShdw blurRad="152400" dist="152400" dir="2700000" algn="ctr" rotWithShape="0">
              <a:schemeClr val="bg2">
                <a:alpha val="65999"/>
              </a:schemeClr>
            </a:outerShdw>
          </a:effectLst>
        </p:spPr>
        <p:txBody>
          <a:bodyPr lIns="0" tIns="0" rIns="355600" bIns="0" anchor="ctr"/>
          <a:lstStyle/>
          <a:p>
            <a:pPr>
              <a:defRPr/>
            </a:pPr>
            <a:r>
              <a:rPr lang="en-US" b="1">
                <a:solidFill>
                  <a:schemeClr val="tx1"/>
                </a:solidFill>
                <a:latin typeface="Arial" charset="0"/>
                <a:ea typeface="ＭＳ Ｐゴシック" charset="0"/>
                <a:cs typeface="Arial" charset="0"/>
                <a:sym typeface="Arial" charset="0"/>
              </a:rPr>
              <a:t>1) What scientific experiment has proven Darwin</a:t>
            </a:r>
            <a:r>
              <a:rPr lang="ja-JP" altLang="en-US" b="1">
                <a:solidFill>
                  <a:schemeClr val="tx1"/>
                </a:solidFill>
                <a:latin typeface="Arial"/>
                <a:ea typeface="ＭＳ Ｐゴシック" charset="0"/>
                <a:cs typeface="Arial" charset="0"/>
                <a:sym typeface="Arial" charset="0"/>
              </a:rPr>
              <a:t>’</a:t>
            </a:r>
            <a:r>
              <a:rPr lang="en-US" b="1">
                <a:solidFill>
                  <a:schemeClr val="tx1"/>
                </a:solidFill>
                <a:latin typeface="Arial" charset="0"/>
                <a:ea typeface="ＭＳ Ｐゴシック" charset="0"/>
                <a:cs typeface="Arial" charset="0"/>
                <a:sym typeface="Arial" charset="0"/>
              </a:rPr>
              <a:t>s theory of macro-evolution?</a:t>
            </a:r>
            <a:endParaRPr lang="en-US">
              <a:solidFill>
                <a:schemeClr val="tx1"/>
              </a:solidFill>
              <a:latin typeface="Arial" charset="0"/>
              <a:ea typeface="ＭＳ Ｐゴシック" charset="0"/>
              <a:cs typeface="Arial" charset="0"/>
              <a:sym typeface="Arial" charset="0"/>
            </a:endParaRP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Charles Darwin did not develop a </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theory of macro-evolution.</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  Rather, Darwin was responsible for what we call today the theory of evolution by means of natural selection.  His ideas had four main points, each of which is testable scientifically.</a:t>
            </a: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 Substantial variation exists in natural populations.</a:t>
            </a:r>
          </a:p>
          <a:p>
            <a:pPr>
              <a:defRPr/>
            </a:pPr>
            <a:r>
              <a:rPr lang="en-US">
                <a:solidFill>
                  <a:schemeClr val="tx1"/>
                </a:solidFill>
                <a:latin typeface="Arial" charset="0"/>
                <a:ea typeface="ＭＳ Ｐゴシック" charset="0"/>
                <a:cs typeface="Arial" charset="0"/>
                <a:sym typeface="Arial" charset="0"/>
              </a:rPr>
              <a:t>- Many more offspring are produced by each species than can possibly surivive to maturity.</a:t>
            </a:r>
          </a:p>
          <a:p>
            <a:pPr>
              <a:defRPr/>
            </a:pPr>
            <a:r>
              <a:rPr lang="en-US">
                <a:solidFill>
                  <a:schemeClr val="tx1"/>
                </a:solidFill>
                <a:latin typeface="Arial" charset="0"/>
                <a:ea typeface="ＭＳ Ｐゴシック" charset="0"/>
                <a:cs typeface="Arial" charset="0"/>
                <a:sym typeface="Arial" charset="0"/>
              </a:rPr>
              <a:t>- As a result, there is a struggle for existence and reproductive success.</a:t>
            </a:r>
          </a:p>
          <a:p>
            <a:pPr>
              <a:defRPr/>
            </a:pPr>
            <a:r>
              <a:rPr lang="en-US">
                <a:solidFill>
                  <a:schemeClr val="tx1"/>
                </a:solidFill>
                <a:latin typeface="Arial" charset="0"/>
                <a:ea typeface="ＭＳ Ｐゴシック" charset="0"/>
                <a:cs typeface="Arial" charset="0"/>
                <a:sym typeface="Arial" charset="0"/>
              </a:rPr>
              <a:t>- Characteristics beneficial in this struggle for existence will tend to become more common in a population, changing the characteristics of a species.</a:t>
            </a: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From these four observations, each of which have been experimentally verified, he drew a conclusion:</a:t>
            </a: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 Over time and given a steady input of new variation into a population, these processes lead to the emergence of news species.</a:t>
            </a: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As you will see, this conclusion has also been verified.  We do indeed see the emergence of new species in the world around us, and I will provide several examples in a moment.</a:t>
            </a:r>
          </a:p>
        </p:txBody>
      </p:sp>
      <p:sp>
        <p:nvSpPr>
          <p:cNvPr id="144388" name="Rectangle 4"/>
          <p:cNvSpPr>
            <a:spLocks/>
          </p:cNvSpPr>
          <p:nvPr/>
        </p:nvSpPr>
        <p:spPr bwMode="auto">
          <a:xfrm>
            <a:off x="2705100" y="1987550"/>
            <a:ext cx="5626100" cy="1905000"/>
          </a:xfrm>
          <a:prstGeom prst="rect">
            <a:avLst/>
          </a:prstGeom>
          <a:solidFill>
            <a:schemeClr val="accent1"/>
          </a:solidFill>
          <a:ln w="25400" cap="flat">
            <a:solidFill>
              <a:schemeClr val="tx1"/>
            </a:solidFill>
            <a:prstDash val="solid"/>
            <a:miter lim="800000"/>
            <a:headEnd type="none" w="med" len="med"/>
            <a:tailEnd type="none" w="med" len="med"/>
          </a:ln>
          <a:effectLst>
            <a:outerShdw blurRad="152400" dist="152400" dir="2700000" algn="ctr" rotWithShape="0">
              <a:schemeClr val="bg2">
                <a:alpha val="65999"/>
              </a:schemeClr>
            </a:outerShdw>
          </a:effectLst>
        </p:spPr>
        <p:txBody>
          <a:bodyPr lIns="0" tIns="0" rIns="355600" bIns="0" anchor="ctr"/>
          <a:lstStyle/>
          <a:p>
            <a:pPr>
              <a:defRPr/>
            </a:pPr>
            <a:r>
              <a:rPr lang="en-US" b="1">
                <a:solidFill>
                  <a:schemeClr val="tx1"/>
                </a:solidFill>
                <a:latin typeface="Arial" charset="0"/>
                <a:ea typeface="ＭＳ Ｐゴシック" charset="0"/>
                <a:cs typeface="Arial" charset="0"/>
                <a:sym typeface="Arial" charset="0"/>
              </a:rPr>
              <a:t>2) What is the mechanism that causes this to occur?</a:t>
            </a:r>
            <a:endParaRPr lang="en-US">
              <a:solidFill>
                <a:schemeClr val="tx1"/>
              </a:solidFill>
              <a:latin typeface="Arial" charset="0"/>
              <a:ea typeface="ＭＳ Ｐゴシック" charset="0"/>
              <a:cs typeface="Arial" charset="0"/>
              <a:sym typeface="Arial" charset="0"/>
            </a:endParaRP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The mechanisms that produce the genetic changes that drive evolution are well known.  They include mutations in protein-coding genes,  mutations in regulatory genes, gene duplication and amplification, transversions, translocations, genetic recombination, and horizontal gene transfer.  Now we have been able to obtain the complete DNA sequences of so many organisms, we can indeed confirm that these mechanisms are capable of producing the genetic changes necessary to produce new species with novel characteristics.</a:t>
            </a:r>
          </a:p>
        </p:txBody>
      </p:sp>
      <p:sp>
        <p:nvSpPr>
          <p:cNvPr id="144389" name="Rectangle 5"/>
          <p:cNvSpPr>
            <a:spLocks/>
          </p:cNvSpPr>
          <p:nvPr/>
        </p:nvSpPr>
        <p:spPr bwMode="auto">
          <a:xfrm>
            <a:off x="4368800" y="3124200"/>
            <a:ext cx="5499100" cy="4038600"/>
          </a:xfrm>
          <a:prstGeom prst="rect">
            <a:avLst/>
          </a:prstGeom>
          <a:solidFill>
            <a:schemeClr val="accent1"/>
          </a:solidFill>
          <a:ln w="25400" cap="flat">
            <a:solidFill>
              <a:schemeClr val="tx1"/>
            </a:solidFill>
            <a:prstDash val="solid"/>
            <a:miter lim="800000"/>
            <a:headEnd type="none" w="med" len="med"/>
            <a:tailEnd type="none" w="med" len="med"/>
          </a:ln>
          <a:effectLst>
            <a:outerShdw blurRad="152400" dist="152400" dir="2700000" algn="ctr" rotWithShape="0">
              <a:schemeClr val="bg2">
                <a:alpha val="65999"/>
              </a:schemeClr>
            </a:outerShdw>
          </a:effectLst>
        </p:spPr>
        <p:txBody>
          <a:bodyPr lIns="0" tIns="0" rIns="355600" bIns="0" anchor="ctr"/>
          <a:lstStyle/>
          <a:p>
            <a:pPr>
              <a:defRPr/>
            </a:pPr>
            <a:r>
              <a:rPr lang="en-US" b="1">
                <a:solidFill>
                  <a:schemeClr val="tx1"/>
                </a:solidFill>
                <a:latin typeface="Arial" charset="0"/>
                <a:ea typeface="ＭＳ Ｐゴシック" charset="0"/>
                <a:cs typeface="Arial" charset="0"/>
                <a:sym typeface="Arial" charset="0"/>
              </a:rPr>
              <a:t>3) Where did the information in DNA come from?</a:t>
            </a:r>
            <a:endParaRPr lang="en-US">
              <a:solidFill>
                <a:schemeClr val="tx1"/>
              </a:solidFill>
              <a:latin typeface="Arial" charset="0"/>
              <a:ea typeface="ＭＳ Ｐゴシック" charset="0"/>
              <a:cs typeface="Arial" charset="0"/>
              <a:sym typeface="Arial" charset="0"/>
            </a:endParaRP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The information in DNA comes from variation produced by the genetic mechanisms listed above, and the process of natural selection.  For example, in just a few decades, a species of bacterium (specifically, </a:t>
            </a:r>
            <a:r>
              <a:rPr lang="en-US" i="1">
                <a:solidFill>
                  <a:schemeClr val="tx1"/>
                </a:solidFill>
                <a:latin typeface="Arial" charset="0"/>
                <a:ea typeface="ＭＳ Ｐゴシック" charset="0"/>
                <a:cs typeface="Arial" charset="0"/>
                <a:sym typeface="Arial" charset="0"/>
              </a:rPr>
              <a:t>Flavobacterium</a:t>
            </a:r>
            <a:r>
              <a:rPr lang="en-US">
                <a:solidFill>
                  <a:schemeClr val="tx1"/>
                </a:solidFill>
                <a:latin typeface="Arial" charset="0"/>
                <a:ea typeface="ＭＳ Ｐゴシック" charset="0"/>
                <a:cs typeface="Arial" charset="0"/>
                <a:sym typeface="Arial" charset="0"/>
              </a:rPr>
              <a:t>) has evolved a new gene that breaks down chemical compounds used in the synthesis of nylon.  Where did the information in this new gene come from?  From the processes outlined in my answer to your second question (above), and the process of natural selection.  These bacteria evolved in ponds of waste products near nylon-producing factories.  In such environments, the gradual appearance of an enzyme capable of metabolizing nylon byproducts was strongly favored by natural selection.</a:t>
            </a: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Similar studies have shown the development of new genetic information in many systems, and the answer in each case is that genetic information is produced by the selection of favorable variants of DNA sequences.  Now, that information isn't "free."  It comes at great cost.  The species generates many hundreds (or thousands) of unsuccessful variants for each one that actually improves its chances of survival.  That means that the new information produced by variation and selection requires a substantial input in terms of time, food, and energy.</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314536" presetClass="entr" presetSubtype="0" fill="hold" grpId="0" nodeType="clickEffect">
                                  <p:stCondLst>
                                    <p:cond delay="0"/>
                                  </p:stCondLst>
                                  <p:childTnLst>
                                    <p:set>
                                      <p:cBhvr>
                                        <p:cTn id="10" dur="1" fill="hold">
                                          <p:stCondLst>
                                            <p:cond delay="499"/>
                                          </p:stCondLst>
                                        </p:cTn>
                                        <p:tgtEl>
                                          <p:spTgt spid="1443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74314536" presetClass="entr" presetSubtype="0" fill="hold" grpId="0" nodeType="clickEffect">
                                  <p:stCondLst>
                                    <p:cond delay="0"/>
                                  </p:stCondLst>
                                  <p:childTnLst>
                                    <p:set>
                                      <p:cBhvr>
                                        <p:cTn id="14" dur="1" fill="hold">
                                          <p:stCondLst>
                                            <p:cond delay="499"/>
                                          </p:stCondLst>
                                        </p:cTn>
                                        <p:tgtEl>
                                          <p:spTgt spid="144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144388" grpId="0" animBg="1" autoUpdateAnimBg="0"/>
      <p:bldP spid="144389"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5410" name="Rectangle 1"/>
          <p:cNvSpPr>
            <a:spLocks/>
          </p:cNvSpPr>
          <p:nvPr/>
        </p:nvSpPr>
        <p:spPr bwMode="auto">
          <a:xfrm>
            <a:off x="317500" y="584200"/>
            <a:ext cx="5499100" cy="4927600"/>
          </a:xfrm>
          <a:prstGeom prst="rect">
            <a:avLst/>
          </a:prstGeom>
          <a:solidFill>
            <a:srgbClr val="FFFFFF"/>
          </a:solidFill>
          <a:ln w="12700">
            <a:solidFill>
              <a:schemeClr val="tx1"/>
            </a:solidFill>
            <a:miter lim="800000"/>
            <a:headEnd/>
            <a:tailEnd/>
          </a:ln>
        </p:spPr>
        <p:txBody>
          <a:bodyPr lIns="0" tIns="0" rIns="355600" bIns="0" anchor="ctr"/>
          <a:lstStyle/>
          <a:p>
            <a:r>
              <a:rPr lang="en-US" b="1">
                <a:solidFill>
                  <a:schemeClr val="tx1"/>
                </a:solidFill>
                <a:latin typeface="Arial" charset="0"/>
                <a:ea typeface="ＭＳ Ｐゴシック" charset="0"/>
                <a:sym typeface="Arial" charset="0"/>
              </a:rPr>
              <a:t>4) How did dead matter turn into living matter?</a:t>
            </a:r>
            <a:endParaRPr lang="en-US">
              <a:solidFill>
                <a:schemeClr val="tx1"/>
              </a:solidFill>
              <a:latin typeface="Arial" charset="0"/>
              <a:ea typeface="ＭＳ Ｐゴシック" charset="0"/>
              <a:sym typeface="Arial" charset="0"/>
            </a:endParaRPr>
          </a:p>
          <a:p>
            <a:r>
              <a:rPr lang="en-US">
                <a:solidFill>
                  <a:schemeClr val="tx1"/>
                </a:solidFill>
                <a:latin typeface="Arial" charset="0"/>
                <a:ea typeface="ＭＳ Ｐゴシック" charset="0"/>
                <a:sym typeface="Arial" charset="0"/>
              </a:rPr>
              <a:t> </a:t>
            </a:r>
          </a:p>
          <a:p>
            <a:r>
              <a:rPr lang="en-US">
                <a:solidFill>
                  <a:schemeClr val="tx1"/>
                </a:solidFill>
                <a:latin typeface="Arial" charset="0"/>
                <a:ea typeface="ＭＳ Ｐゴシック" charset="0"/>
                <a:sym typeface="Arial" charset="0"/>
              </a:rPr>
              <a:t>"Dead" matter turns into living matter all the time, as I am sure you know.  That takes place every time we eat a candy bar or munch on a sandwich.  The dead matter of our food is converted into living matter by the process of metabolism. </a:t>
            </a:r>
          </a:p>
          <a:p>
            <a:r>
              <a:rPr lang="en-US">
                <a:solidFill>
                  <a:schemeClr val="tx1"/>
                </a:solidFill>
                <a:latin typeface="Arial" charset="0"/>
                <a:ea typeface="ＭＳ Ｐゴシック" charset="0"/>
                <a:sym typeface="Arial" charset="0"/>
              </a:rPr>
              <a:t> </a:t>
            </a:r>
          </a:p>
          <a:p>
            <a:r>
              <a:rPr lang="en-US">
                <a:solidFill>
                  <a:schemeClr val="tx1"/>
                </a:solidFill>
                <a:latin typeface="Arial" charset="0"/>
                <a:ea typeface="ＭＳ Ｐゴシック" charset="0"/>
                <a:sym typeface="Arial" charset="0"/>
              </a:rPr>
              <a:t>However, I assume that your question is about the origins of the first living cells on planet Earth.  The truth is that at this point no one can say for certain, and this is typical of many unsolved questions in science.  Do keep in mind, however, that the origin of life is a completely different question from the origin of species.  Darwin</a:t>
            </a:r>
            <a:r>
              <a:rPr lang="ja-JP" altLang="en-US">
                <a:solidFill>
                  <a:schemeClr val="tx1"/>
                </a:solidFill>
                <a:latin typeface="Arial" charset="0"/>
                <a:ea typeface="ＭＳ Ｐゴシック" charset="0"/>
                <a:sym typeface="Arial" charset="0"/>
              </a:rPr>
              <a:t>’</a:t>
            </a:r>
            <a:r>
              <a:rPr lang="en-US" altLang="ja-JP">
                <a:solidFill>
                  <a:schemeClr val="tx1"/>
                </a:solidFill>
                <a:latin typeface="Arial" charset="0"/>
                <a:ea typeface="Arial" charset="0"/>
                <a:cs typeface="Arial" charset="0"/>
                <a:sym typeface="Arial" charset="0"/>
              </a:rPr>
              <a:t>s theory of evolution by natural selection deals with the ways in which species change and split, giving rise to new species.  It is </a:t>
            </a:r>
            <a:r>
              <a:rPr lang="en-US" altLang="ja-JP" i="1">
                <a:solidFill>
                  <a:schemeClr val="tx1"/>
                </a:solidFill>
                <a:latin typeface="Arial" charset="0"/>
                <a:ea typeface="Arial" charset="0"/>
                <a:cs typeface="Arial" charset="0"/>
                <a:sym typeface="Arial" charset="0"/>
              </a:rPr>
              <a:t>not</a:t>
            </a:r>
            <a:r>
              <a:rPr lang="en-US" altLang="ja-JP">
                <a:solidFill>
                  <a:schemeClr val="tx1"/>
                </a:solidFill>
                <a:latin typeface="Arial" charset="0"/>
                <a:ea typeface="Arial" charset="0"/>
                <a:cs typeface="Arial" charset="0"/>
                <a:sym typeface="Arial" charset="0"/>
              </a:rPr>
              <a:t> a theory of the origin of life.</a:t>
            </a:r>
          </a:p>
          <a:p>
            <a:r>
              <a:rPr lang="en-US">
                <a:solidFill>
                  <a:schemeClr val="tx1"/>
                </a:solidFill>
                <a:latin typeface="Arial" charset="0"/>
                <a:ea typeface="Arial" charset="0"/>
                <a:cs typeface="Arial" charset="0"/>
                <a:sym typeface="Arial" charset="0"/>
              </a:rPr>
              <a:t> </a:t>
            </a:r>
          </a:p>
          <a:p>
            <a:r>
              <a:rPr lang="en-US">
                <a:solidFill>
                  <a:schemeClr val="tx1"/>
                </a:solidFill>
                <a:latin typeface="Arial" charset="0"/>
                <a:ea typeface="Arial" charset="0"/>
                <a:cs typeface="Arial" charset="0"/>
                <a:sym typeface="Arial" charset="0"/>
              </a:rPr>
              <a:t>If you care to open our textbook to pages 553-558, you will see a complete treatment of this question.  The sub-heading for this section (Lesson 15.3) of out textbook is entitled "The Mystery of Life's Origins," and I would emphasize our use of the word "mystery."  We are quite direct in telling students that we do not have a complete picture of the origin of the first living cells.  However, that does not mean that we haven't glimpsed some interesting clues to the puzzle.  These include, as I am also sure you know, the fact that the organic building blocks of life form quite easily under conditions present on the primitive earth.  This has been confirmed not only by laboratory experiments, but also by the recovery and identification of such compounds from meteorites and comets.</a:t>
            </a:r>
          </a:p>
        </p:txBody>
      </p:sp>
      <p:sp>
        <p:nvSpPr>
          <p:cNvPr id="2" name="Rectangle 2"/>
          <p:cNvSpPr>
            <a:spLocks/>
          </p:cNvSpPr>
          <p:nvPr/>
        </p:nvSpPr>
        <p:spPr bwMode="auto">
          <a:xfrm>
            <a:off x="2425700" y="2311400"/>
            <a:ext cx="5499100" cy="3860800"/>
          </a:xfrm>
          <a:prstGeom prst="rect">
            <a:avLst/>
          </a:prstGeom>
          <a:solidFill>
            <a:srgbClr val="FFFFFF"/>
          </a:solidFill>
          <a:ln w="12700">
            <a:solidFill>
              <a:schemeClr val="tx1"/>
            </a:solidFill>
            <a:miter lim="800000"/>
            <a:headEnd/>
            <a:tailEnd/>
          </a:ln>
        </p:spPr>
        <p:txBody>
          <a:bodyPr lIns="0" tIns="0" rIns="355600" bIns="0" anchor="ctr"/>
          <a:lstStyle/>
          <a:p>
            <a:r>
              <a:rPr lang="en-US" b="1">
                <a:solidFill>
                  <a:schemeClr val="tx1"/>
                </a:solidFill>
                <a:latin typeface="Arial" charset="0"/>
                <a:ea typeface="ＭＳ Ｐゴシック" charset="0"/>
                <a:sym typeface="Arial" charset="0"/>
              </a:rPr>
              <a:t>5) How did the first living cell form and how did it know what parts were necessary for it to function?</a:t>
            </a:r>
            <a:endParaRPr lang="en-US">
              <a:solidFill>
                <a:schemeClr val="tx1"/>
              </a:solidFill>
              <a:latin typeface="Arial" charset="0"/>
              <a:ea typeface="ＭＳ Ｐゴシック" charset="0"/>
              <a:sym typeface="Arial" charset="0"/>
            </a:endParaRPr>
          </a:p>
          <a:p>
            <a:r>
              <a:rPr lang="en-US">
                <a:solidFill>
                  <a:schemeClr val="tx1"/>
                </a:solidFill>
                <a:latin typeface="Arial" charset="0"/>
                <a:ea typeface="ＭＳ Ｐゴシック" charset="0"/>
                <a:sym typeface="Arial" charset="0"/>
              </a:rPr>
              <a:t> </a:t>
            </a:r>
          </a:p>
          <a:p>
            <a:r>
              <a:rPr lang="en-US">
                <a:solidFill>
                  <a:schemeClr val="tx1"/>
                </a:solidFill>
                <a:latin typeface="Arial" charset="0"/>
                <a:ea typeface="ＭＳ Ｐゴシック" charset="0"/>
                <a:sym typeface="Arial" charset="0"/>
              </a:rPr>
              <a:t>Like your Question #4, this is not a part of the theory of evolution.  We do, however, address this unsolved question in Lesson 15.3 of our textbook.  On these pages, we describe fossil and geologic evidence for the appearance of the earliest cells on Earth, and also describe the endosymbiotic theory of the origin of cellular organelles.</a:t>
            </a:r>
          </a:p>
          <a:p>
            <a:r>
              <a:rPr lang="en-US">
                <a:solidFill>
                  <a:schemeClr val="tx1"/>
                </a:solidFill>
                <a:latin typeface="Arial" charset="0"/>
                <a:ea typeface="ＭＳ Ｐゴシック" charset="0"/>
                <a:sym typeface="Arial" charset="0"/>
              </a:rPr>
              <a:t> </a:t>
            </a:r>
          </a:p>
          <a:p>
            <a:r>
              <a:rPr lang="en-US">
                <a:solidFill>
                  <a:schemeClr val="tx1"/>
                </a:solidFill>
                <a:latin typeface="Arial" charset="0"/>
                <a:ea typeface="ＭＳ Ｐゴシック" charset="0"/>
                <a:sym typeface="Arial" charset="0"/>
              </a:rPr>
              <a:t>Not for a second would any biologist argue that the first living cells "knew" which parts they needed.  One of the key characteristics of life is the process of replication (or, reproduction).  Once a self-replicating chemical system became established on the primitive earth, the stage for cellular life would have been set, requiring only that such systems developed ways to separate their own chemistry from the rest of the world via a cellular membrane.  And, as I am also sure you know, certain chemical compounds assemble spontaneously into membrane-like structures.</a:t>
            </a:r>
          </a:p>
          <a:p>
            <a:r>
              <a:rPr lang="en-US">
                <a:solidFill>
                  <a:schemeClr val="tx1"/>
                </a:solidFill>
                <a:latin typeface="Arial" charset="0"/>
                <a:ea typeface="ＭＳ Ｐゴシック" charset="0"/>
                <a:sym typeface="Arial" charset="0"/>
              </a:rPr>
              <a:t> </a:t>
            </a:r>
          </a:p>
          <a:p>
            <a:r>
              <a:rPr lang="en-US">
                <a:solidFill>
                  <a:schemeClr val="tx1"/>
                </a:solidFill>
                <a:latin typeface="Arial" charset="0"/>
                <a:ea typeface="ＭＳ Ｐゴシック" charset="0"/>
                <a:sym typeface="Arial" charset="0"/>
              </a:rPr>
              <a:t>Our textbook does not present any of these issues as solved problems.  Rather, we have done our best to ensure that students understand the current state of research on origin of life.</a:t>
            </a:r>
          </a:p>
        </p:txBody>
      </p:sp>
      <p:sp>
        <p:nvSpPr>
          <p:cNvPr id="145411" name="Rectangle 3"/>
          <p:cNvSpPr>
            <a:spLocks/>
          </p:cNvSpPr>
          <p:nvPr/>
        </p:nvSpPr>
        <p:spPr bwMode="auto">
          <a:xfrm>
            <a:off x="4470400" y="2273300"/>
            <a:ext cx="5499100" cy="4927600"/>
          </a:xfrm>
          <a:prstGeom prst="rect">
            <a:avLst/>
          </a:prstGeom>
          <a:solidFill>
            <a:srgbClr val="FFFFFF"/>
          </a:solidFill>
          <a:ln w="12700">
            <a:solidFill>
              <a:schemeClr val="tx1"/>
            </a:solidFill>
            <a:miter lim="800000"/>
            <a:headEnd/>
            <a:tailEnd/>
          </a:ln>
        </p:spPr>
        <p:txBody>
          <a:bodyPr lIns="0" tIns="0" rIns="355600" bIns="0" anchor="ctr"/>
          <a:lstStyle/>
          <a:p>
            <a:r>
              <a:rPr lang="en-US" b="1">
                <a:solidFill>
                  <a:schemeClr val="tx1"/>
                </a:solidFill>
                <a:latin typeface="Arial" charset="0"/>
                <a:ea typeface="ＭＳ Ｐゴシック" charset="0"/>
                <a:sym typeface="Arial" charset="0"/>
              </a:rPr>
              <a:t>6) Why do we only see animals reproducing after their own kind?  Has Darwinian evolution stopped?</a:t>
            </a:r>
            <a:endParaRPr lang="en-US">
              <a:solidFill>
                <a:schemeClr val="tx1"/>
              </a:solidFill>
              <a:latin typeface="Arial" charset="0"/>
              <a:ea typeface="ＭＳ Ｐゴシック" charset="0"/>
              <a:sym typeface="Arial" charset="0"/>
            </a:endParaRPr>
          </a:p>
          <a:p>
            <a:r>
              <a:rPr lang="en-US">
                <a:solidFill>
                  <a:schemeClr val="tx1"/>
                </a:solidFill>
                <a:latin typeface="Arial" charset="0"/>
                <a:ea typeface="ＭＳ Ｐゴシック" charset="0"/>
                <a:sym typeface="Arial" charset="0"/>
              </a:rPr>
              <a:t> </a:t>
            </a:r>
          </a:p>
          <a:p>
            <a:r>
              <a:rPr lang="en-US">
                <a:solidFill>
                  <a:schemeClr val="tx1"/>
                </a:solidFill>
                <a:latin typeface="Arial" charset="0"/>
                <a:ea typeface="ＭＳ Ｐゴシック" charset="0"/>
                <a:sym typeface="Arial" charset="0"/>
              </a:rPr>
              <a:t>You're quite wrong in suggesting that we don't see current examples of evolution in the living world.  In fact, it is quite easy to see the process of speciation in action.  I would especially recommend these studies of speciation:</a:t>
            </a:r>
          </a:p>
          <a:p>
            <a:r>
              <a:rPr lang="en-US">
                <a:solidFill>
                  <a:schemeClr val="tx1"/>
                </a:solidFill>
                <a:latin typeface="Arial" charset="0"/>
                <a:ea typeface="ＭＳ Ｐゴシック" charset="0"/>
                <a:sym typeface="Arial" charset="0"/>
              </a:rPr>
              <a:t> </a:t>
            </a:r>
          </a:p>
          <a:p>
            <a:r>
              <a:rPr lang="en-US" b="1">
                <a:solidFill>
                  <a:schemeClr val="tx1"/>
                </a:solidFill>
                <a:latin typeface="Arial" charset="0"/>
                <a:ea typeface="ＭＳ Ｐゴシック" charset="0"/>
                <a:sym typeface="Arial" charset="0"/>
              </a:rPr>
              <a:t>Wake (1997)</a:t>
            </a:r>
            <a:r>
              <a:rPr lang="en-US">
                <a:solidFill>
                  <a:schemeClr val="tx1"/>
                </a:solidFill>
                <a:latin typeface="Arial" charset="0"/>
                <a:ea typeface="ＭＳ Ｐゴシック" charset="0"/>
                <a:sym typeface="Arial" charset="0"/>
              </a:rPr>
              <a:t> Incipient species formation in salamanders of the Ensatina complex. Proceedings of the National Academy of Sciences 94: 7761-7767.</a:t>
            </a:r>
          </a:p>
          <a:p>
            <a:r>
              <a:rPr lang="en-US">
                <a:solidFill>
                  <a:schemeClr val="tx1"/>
                </a:solidFill>
                <a:latin typeface="Arial" charset="0"/>
                <a:ea typeface="ＭＳ Ｐゴシック" charset="0"/>
                <a:sym typeface="Arial" charset="0"/>
              </a:rPr>
              <a:t> </a:t>
            </a:r>
          </a:p>
          <a:p>
            <a:r>
              <a:rPr lang="en-US" b="1">
                <a:solidFill>
                  <a:schemeClr val="tx1"/>
                </a:solidFill>
                <a:latin typeface="Arial" charset="0"/>
                <a:ea typeface="ＭＳ Ｐゴシック" charset="0"/>
                <a:sym typeface="Arial" charset="0"/>
              </a:rPr>
              <a:t>Filchak </a:t>
            </a:r>
            <a:r>
              <a:rPr lang="en-US" b="1" i="1">
                <a:solidFill>
                  <a:schemeClr val="tx1"/>
                </a:solidFill>
                <a:latin typeface="Arial" charset="0"/>
                <a:ea typeface="ＭＳ Ｐゴシック" charset="0"/>
                <a:sym typeface="Arial" charset="0"/>
              </a:rPr>
              <a:t>et al</a:t>
            </a:r>
            <a:r>
              <a:rPr lang="en-US" b="1">
                <a:solidFill>
                  <a:schemeClr val="tx1"/>
                </a:solidFill>
                <a:latin typeface="Arial" charset="0"/>
                <a:ea typeface="ＭＳ Ｐゴシック" charset="0"/>
                <a:sym typeface="Arial" charset="0"/>
              </a:rPr>
              <a:t> (2000)</a:t>
            </a:r>
            <a:r>
              <a:rPr lang="en-US">
                <a:solidFill>
                  <a:schemeClr val="tx1"/>
                </a:solidFill>
                <a:latin typeface="Arial" charset="0"/>
                <a:ea typeface="ＭＳ Ｐゴシック" charset="0"/>
                <a:sym typeface="Arial" charset="0"/>
              </a:rPr>
              <a:t> Natural selection and sympatric divergence in the apple maggot Rhagoletis pomonella.  Nature 407:  739-742.</a:t>
            </a:r>
          </a:p>
          <a:p>
            <a:r>
              <a:rPr lang="en-US">
                <a:solidFill>
                  <a:schemeClr val="tx1"/>
                </a:solidFill>
                <a:latin typeface="Arial" charset="0"/>
                <a:ea typeface="ＭＳ Ｐゴシック" charset="0"/>
                <a:sym typeface="Arial" charset="0"/>
              </a:rPr>
              <a:t> </a:t>
            </a:r>
          </a:p>
          <a:p>
            <a:r>
              <a:rPr lang="en-US" b="1">
                <a:solidFill>
                  <a:schemeClr val="tx1"/>
                </a:solidFill>
                <a:latin typeface="Arial" charset="0"/>
                <a:ea typeface="ＭＳ Ｐゴシック" charset="0"/>
                <a:sym typeface="Arial" charset="0"/>
              </a:rPr>
              <a:t>Mosil </a:t>
            </a:r>
            <a:r>
              <a:rPr lang="en-US" b="1" i="1">
                <a:solidFill>
                  <a:schemeClr val="tx1"/>
                </a:solidFill>
                <a:latin typeface="Arial" charset="0"/>
                <a:ea typeface="ＭＳ Ｐゴシック" charset="0"/>
                <a:sym typeface="Arial" charset="0"/>
              </a:rPr>
              <a:t>et al</a:t>
            </a:r>
            <a:r>
              <a:rPr lang="en-US" b="1">
                <a:solidFill>
                  <a:schemeClr val="tx1"/>
                </a:solidFill>
                <a:latin typeface="Arial" charset="0"/>
                <a:ea typeface="ＭＳ Ｐゴシック" charset="0"/>
                <a:sym typeface="Arial" charset="0"/>
              </a:rPr>
              <a:t> (2002)</a:t>
            </a:r>
            <a:r>
              <a:rPr lang="en-US">
                <a:solidFill>
                  <a:schemeClr val="tx1"/>
                </a:solidFill>
                <a:latin typeface="Arial" charset="0"/>
                <a:ea typeface="ＭＳ Ｐゴシック" charset="0"/>
                <a:sym typeface="Arial" charset="0"/>
              </a:rPr>
              <a:t> Host-plant adaptation drives the parallel evolution of reproductive isolation.  Nature 417: 440-443.</a:t>
            </a:r>
          </a:p>
          <a:p>
            <a:r>
              <a:rPr lang="en-US">
                <a:solidFill>
                  <a:schemeClr val="tx1"/>
                </a:solidFill>
                <a:latin typeface="Arial" charset="0"/>
                <a:ea typeface="ＭＳ Ｐゴシック" charset="0"/>
                <a:sym typeface="Arial" charset="0"/>
              </a:rPr>
              <a:t> </a:t>
            </a:r>
          </a:p>
          <a:p>
            <a:r>
              <a:rPr lang="en-US">
                <a:solidFill>
                  <a:schemeClr val="tx1"/>
                </a:solidFill>
                <a:latin typeface="Arial" charset="0"/>
                <a:ea typeface="ＭＳ Ｐゴシック" charset="0"/>
                <a:sym typeface="Arial" charset="0"/>
              </a:rPr>
              <a:t>I'd be glad to send you PDF copies of these papers if you are interested.  In addition,  more examples are given in this web resource, and I'd invite you to examine them in detail:</a:t>
            </a:r>
          </a:p>
          <a:p>
            <a:r>
              <a:rPr lang="en-US">
                <a:solidFill>
                  <a:schemeClr val="tx1"/>
                </a:solidFill>
                <a:latin typeface="Arial" charset="0"/>
                <a:ea typeface="ＭＳ Ｐゴシック" charset="0"/>
                <a:sym typeface="Arial" charset="0"/>
              </a:rPr>
              <a:t> </a:t>
            </a:r>
          </a:p>
          <a:p>
            <a:r>
              <a:rPr lang="en-US" u="sng">
                <a:solidFill>
                  <a:srgbClr val="0025E5"/>
                </a:solidFill>
                <a:latin typeface="Arial" charset="0"/>
                <a:ea typeface="ＭＳ Ｐゴシック" charset="0"/>
                <a:sym typeface="Arial" charset="0"/>
                <a:hlinkClick r:id="rId2"/>
              </a:rPr>
              <a:t>http://www.talkorigins.org/indexcc/CB/CB910.html</a:t>
            </a:r>
            <a:endParaRPr lang="en-US">
              <a:solidFill>
                <a:schemeClr val="tx1"/>
              </a:solidFill>
              <a:latin typeface="Arial" charset="0"/>
              <a:ea typeface="ＭＳ Ｐゴシック" charset="0"/>
              <a:sym typeface="Arial" charset="0"/>
            </a:endParaRPr>
          </a:p>
          <a:p>
            <a:r>
              <a:rPr lang="en-US">
                <a:solidFill>
                  <a:schemeClr val="tx1"/>
                </a:solidFill>
                <a:latin typeface="Arial" charset="0"/>
                <a:ea typeface="ＭＳ Ｐゴシック" charset="0"/>
                <a:sym typeface="Arial" charset="0"/>
              </a:rPr>
              <a:t> </a:t>
            </a:r>
          </a:p>
          <a:p>
            <a:r>
              <a:rPr lang="en-US">
                <a:solidFill>
                  <a:schemeClr val="tx1"/>
                </a:solidFill>
                <a:latin typeface="Arial" charset="0"/>
                <a:ea typeface="ＭＳ Ｐゴシック" charset="0"/>
                <a:sym typeface="Arial" charset="0"/>
              </a:rPr>
              <a:t>So, the bottom line is that evolution has not stopped at all.  In fact, it proceeds every day in the world around us.  All we have to do is to look.</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314536" presetClass="entr" presetSubtype="0" fill="hold" grpId="0" nodeType="clickEffect">
                                  <p:stCondLst>
                                    <p:cond delay="0"/>
                                  </p:stCondLst>
                                  <p:childTnLst>
                                    <p:set>
                                      <p:cBhvr>
                                        <p:cTn id="10" dur="1" fill="hold">
                                          <p:stCondLst>
                                            <p:cond delay="499"/>
                                          </p:stCondLst>
                                        </p:cTn>
                                        <p:tgtEl>
                                          <p:spTgt spid="145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145411"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6433" name="Rectangle 1"/>
          <p:cNvSpPr>
            <a:spLocks/>
          </p:cNvSpPr>
          <p:nvPr/>
        </p:nvSpPr>
        <p:spPr bwMode="auto">
          <a:xfrm>
            <a:off x="330200" y="698500"/>
            <a:ext cx="7658100" cy="5283200"/>
          </a:xfrm>
          <a:prstGeom prst="rect">
            <a:avLst/>
          </a:prstGeom>
          <a:solidFill>
            <a:srgbClr val="FFFFFF"/>
          </a:solidFill>
          <a:ln w="25400" cap="flat">
            <a:solidFill>
              <a:schemeClr val="tx1"/>
            </a:solidFill>
            <a:prstDash val="solid"/>
            <a:miter lim="800000"/>
            <a:headEnd type="none" w="med" len="med"/>
            <a:tailEnd type="none" w="med" len="med"/>
          </a:ln>
          <a:effectLst>
            <a:outerShdw blurRad="152400" dist="152400" dir="2700000" algn="ctr" rotWithShape="0">
              <a:schemeClr val="bg2">
                <a:alpha val="65999"/>
              </a:schemeClr>
            </a:outerShdw>
          </a:effectLst>
        </p:spPr>
        <p:txBody>
          <a:bodyPr lIns="0" tIns="0" rIns="203200" bIns="0" anchor="ctr"/>
          <a:lstStyle/>
          <a:p>
            <a:pPr>
              <a:defRPr/>
            </a:pPr>
            <a:r>
              <a:rPr lang="en-US" b="1">
                <a:solidFill>
                  <a:schemeClr val="tx1"/>
                </a:solidFill>
                <a:latin typeface="Arial" charset="0"/>
                <a:ea typeface="ＭＳ Ｐゴシック" charset="0"/>
                <a:cs typeface="Arial" charset="0"/>
                <a:sym typeface="Arial" charset="0"/>
              </a:rPr>
              <a:t>7) In the fossil record we see evidence of the Cambrian explosion where all species appeared at once.  Where is the evidence that supports Darwin</a:t>
            </a:r>
            <a:r>
              <a:rPr lang="ja-JP" altLang="en-US" b="1">
                <a:solidFill>
                  <a:schemeClr val="tx1"/>
                </a:solidFill>
                <a:latin typeface="Arial"/>
                <a:ea typeface="ＭＳ Ｐゴシック" charset="0"/>
                <a:cs typeface="Arial" charset="0"/>
                <a:sym typeface="Arial" charset="0"/>
              </a:rPr>
              <a:t>’</a:t>
            </a:r>
            <a:r>
              <a:rPr lang="en-US" b="1">
                <a:solidFill>
                  <a:schemeClr val="tx1"/>
                </a:solidFill>
                <a:latin typeface="Arial" charset="0"/>
                <a:ea typeface="ＭＳ Ｐゴシック" charset="0"/>
                <a:cs typeface="Arial" charset="0"/>
                <a:sym typeface="Arial" charset="0"/>
              </a:rPr>
              <a:t>s tree of life?</a:t>
            </a:r>
            <a:endParaRPr lang="en-US">
              <a:solidFill>
                <a:schemeClr val="tx1"/>
              </a:solidFill>
              <a:latin typeface="Arial" charset="0"/>
              <a:ea typeface="ＭＳ Ｐゴシック" charset="0"/>
              <a:cs typeface="Arial" charset="0"/>
              <a:sym typeface="Arial" charset="0"/>
            </a:endParaRP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The notion that "all species appeared at once" in the Cambrian period is a common misconception.   The process took between 10 and 20 million years That</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s actually a pretty long time. Plus, as I</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ll detail below, these animals didn</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t come from nothing.</a:t>
            </a: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I</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ve seen discussion sites where people clearly think that </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all major animal groups</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 means all the kinds of animals we see today. For example, I</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ve seen the assertion that whales were found in the Cambrian. This is so absurd as to not be worth commenting on. This issue is that many of the animals known then, all of which are long extinct, can be argued to be early members of today</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s major groups of animals (phyla). The only animal found in the Cambrian that seems to belong to our phylum (Chordata) --- </a:t>
            </a:r>
            <a:r>
              <a:rPr lang="en-US" i="1">
                <a:solidFill>
                  <a:schemeClr val="tx1"/>
                </a:solidFill>
                <a:latin typeface="Arial" charset="0"/>
                <a:ea typeface="ＭＳ Ｐゴシック" charset="0"/>
                <a:cs typeface="Arial" charset="0"/>
                <a:sym typeface="Arial" charset="0"/>
              </a:rPr>
              <a:t>Pikaia</a:t>
            </a:r>
            <a:r>
              <a:rPr lang="en-US">
                <a:solidFill>
                  <a:schemeClr val="tx1"/>
                </a:solidFill>
                <a:latin typeface="Arial" charset="0"/>
                <a:ea typeface="ＭＳ Ｐゴシック" charset="0"/>
                <a:cs typeface="Arial" charset="0"/>
                <a:sym typeface="Arial" charset="0"/>
              </a:rPr>
              <a:t> --- would be thought by most people to look like a little worm. The only way we can link it to us is some specialized features not seen in any other animals ---- for example muscles along its side that form in a zig-zag pattern (like you see on a piece of fish), not in simple straight segments as in an earthworm.  In other words, it is only by applying evolutionary analysis to </a:t>
            </a:r>
            <a:r>
              <a:rPr lang="en-US" i="1">
                <a:solidFill>
                  <a:schemeClr val="tx1"/>
                </a:solidFill>
                <a:latin typeface="Arial" charset="0"/>
                <a:ea typeface="ＭＳ Ｐゴシック" charset="0"/>
                <a:cs typeface="Arial" charset="0"/>
                <a:sym typeface="Arial" charset="0"/>
              </a:rPr>
              <a:t>Pikaia </a:t>
            </a:r>
            <a:r>
              <a:rPr lang="en-US">
                <a:solidFill>
                  <a:schemeClr val="tx1"/>
                </a:solidFill>
                <a:latin typeface="Arial" charset="0"/>
                <a:ea typeface="ＭＳ Ｐゴシック" charset="0"/>
                <a:cs typeface="Arial" charset="0"/>
                <a:sym typeface="Arial" charset="0"/>
              </a:rPr>
              <a:t> that we can identify it is a possible ancestor to other chordates, ourselves included.</a:t>
            </a: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In simple terms, "all species" did not appear in the Cambrian, nor did all major groups of organisms.  Mammals, reptiles, amphibians, fish, insects, flowering plants, and other major groups did not appear until many millions or hundreds of millions of years after the Cambrian.</a:t>
            </a:r>
          </a:p>
          <a:p>
            <a:pPr>
              <a:defRPr/>
            </a:pPr>
            <a:r>
              <a:rPr lang="en-US">
                <a:solidFill>
                  <a:schemeClr val="tx1"/>
                </a:solidFill>
                <a:latin typeface="Arial" charset="0"/>
                <a:ea typeface="ＭＳ Ｐゴシック" charset="0"/>
                <a:cs typeface="Arial" charset="0"/>
                <a:sym typeface="Arial" charset="0"/>
              </a:rPr>
              <a:t> </a:t>
            </a:r>
          </a:p>
          <a:p>
            <a:pPr>
              <a:defRPr/>
            </a:pPr>
            <a:r>
              <a:rPr lang="en-US">
                <a:solidFill>
                  <a:schemeClr val="tx1"/>
                </a:solidFill>
                <a:latin typeface="Arial" charset="0"/>
                <a:ea typeface="ＭＳ Ｐゴシック" charset="0"/>
                <a:cs typeface="Arial" charset="0"/>
                <a:sym typeface="Arial" charset="0"/>
              </a:rPr>
              <a:t>Now, where did the Cambrian animals come from?  Did they arise without ancestors?  No.  We actually have good fossil evidence of fairly complex animals stretching into the Precambrian. There is an animal called </a:t>
            </a:r>
            <a:r>
              <a:rPr lang="en-US" i="1">
                <a:solidFill>
                  <a:schemeClr val="tx1"/>
                </a:solidFill>
                <a:latin typeface="Arial" charset="0"/>
                <a:ea typeface="ＭＳ Ｐゴシック" charset="0"/>
                <a:cs typeface="Arial" charset="0"/>
                <a:sym typeface="Arial" charset="0"/>
              </a:rPr>
              <a:t>Kimberella</a:t>
            </a:r>
            <a:r>
              <a:rPr lang="en-US">
                <a:solidFill>
                  <a:schemeClr val="tx1"/>
                </a:solidFill>
                <a:latin typeface="Arial" charset="0"/>
                <a:ea typeface="ＭＳ Ｐゴシック" charset="0"/>
                <a:cs typeface="Arial" charset="0"/>
                <a:sym typeface="Arial" charset="0"/>
              </a:rPr>
              <a:t> that is known from the Ediacaran fauna, 5-10 million years before the Cambrian that is certainly a complex animal, perhaps some sort of mollusk (see </a:t>
            </a:r>
            <a:r>
              <a:rPr lang="en-US" u="sng">
                <a:solidFill>
                  <a:srgbClr val="0025E5"/>
                </a:solidFill>
                <a:latin typeface="Arial" charset="0"/>
                <a:ea typeface="ＭＳ Ｐゴシック" charset="0"/>
                <a:cs typeface="Arial" charset="0"/>
                <a:sym typeface="Arial" charset="0"/>
                <a:hlinkClick r:id="rId2"/>
              </a:rPr>
              <a:t>http://en.wikipedia.org/wiki/Kimberella</a:t>
            </a:r>
            <a:r>
              <a:rPr lang="en-US">
                <a:solidFill>
                  <a:schemeClr val="tx1"/>
                </a:solidFill>
                <a:latin typeface="Arial" charset="0"/>
                <a:ea typeface="ＭＳ Ｐゴシック" charset="0"/>
                <a:cs typeface="Arial" charset="0"/>
                <a:sym typeface="Arial" charset="0"/>
              </a:rPr>
              <a:t>), and there are lots of other animals then that might represent some sort of more primitive forms such as sponges or jellyfish. So there was plenty of biology going on before the Cambrian radiation, and these animals didn</a:t>
            </a:r>
            <a:r>
              <a:rPr lang="ja-JP" altLang="en-US">
                <a:solidFill>
                  <a:schemeClr val="tx1"/>
                </a:solidFill>
                <a:latin typeface="Arial"/>
                <a:ea typeface="ＭＳ Ｐゴシック" charset="0"/>
                <a:cs typeface="Arial" charset="0"/>
                <a:sym typeface="Arial" charset="0"/>
              </a:rPr>
              <a:t>’</a:t>
            </a:r>
            <a:r>
              <a:rPr lang="en-US">
                <a:solidFill>
                  <a:schemeClr val="tx1"/>
                </a:solidFill>
                <a:latin typeface="Arial" charset="0"/>
                <a:ea typeface="ＭＳ Ｐゴシック" charset="0"/>
                <a:cs typeface="Arial" charset="0"/>
                <a:sym typeface="Arial" charset="0"/>
              </a:rPr>
              <a:t>t appear suddenly from nowhere.</a:t>
            </a:r>
          </a:p>
        </p:txBody>
      </p:sp>
      <p:grpSp>
        <p:nvGrpSpPr>
          <p:cNvPr id="146436" name="Group 4"/>
          <p:cNvGrpSpPr>
            <a:grpSpLocks/>
          </p:cNvGrpSpPr>
          <p:nvPr/>
        </p:nvGrpSpPr>
        <p:grpSpPr bwMode="auto">
          <a:xfrm>
            <a:off x="5372100" y="2781300"/>
            <a:ext cx="4192588" cy="3390900"/>
            <a:chOff x="0" y="0"/>
            <a:chExt cx="2641" cy="2136"/>
          </a:xfrm>
        </p:grpSpPr>
        <p:pic>
          <p:nvPicPr>
            <p:cNvPr id="146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41" cy="2136"/>
            </a:xfrm>
            <a:prstGeom prst="rect">
              <a:avLst/>
            </a:prstGeom>
            <a:noFill/>
            <a:ln w="254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sp>
          <p:nvSpPr>
            <p:cNvPr id="146437" name="Rectangle 3"/>
            <p:cNvSpPr>
              <a:spLocks/>
            </p:cNvSpPr>
            <p:nvPr/>
          </p:nvSpPr>
          <p:spPr bwMode="auto">
            <a:xfrm>
              <a:off x="80" y="68"/>
              <a:ext cx="76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3000" b="1" i="1">
                  <a:solidFill>
                    <a:schemeClr val="tx1"/>
                  </a:solidFill>
                  <a:latin typeface="Arial" charset="0"/>
                  <a:ea typeface="ＭＳ Ｐゴシック" charset="0"/>
                  <a:sym typeface="Arial" charset="0"/>
                </a:rPr>
                <a:t>Pikaia</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46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7458" name="Rectangle 1"/>
          <p:cNvSpPr>
            <a:spLocks/>
          </p:cNvSpPr>
          <p:nvPr/>
        </p:nvSpPr>
        <p:spPr bwMode="auto">
          <a:xfrm>
            <a:off x="254000" y="577850"/>
            <a:ext cx="6515100" cy="4394200"/>
          </a:xfrm>
          <a:prstGeom prst="rect">
            <a:avLst/>
          </a:prstGeom>
          <a:solidFill>
            <a:srgbClr val="FFFFFF"/>
          </a:solidFill>
          <a:ln w="12700">
            <a:solidFill>
              <a:schemeClr val="tx1"/>
            </a:solidFill>
            <a:miter lim="800000"/>
            <a:headEnd/>
            <a:tailEnd/>
          </a:ln>
        </p:spPr>
        <p:txBody>
          <a:bodyPr lIns="0" tIns="0" rIns="150018" bIns="0" anchor="ctr"/>
          <a:lstStyle/>
          <a:p>
            <a:r>
              <a:rPr lang="en-US" b="1">
                <a:solidFill>
                  <a:schemeClr val="tx1"/>
                </a:solidFill>
                <a:latin typeface="Arial" charset="0"/>
                <a:ea typeface="ＭＳ Ｐゴシック" charset="0"/>
                <a:sym typeface="Arial" charset="0"/>
              </a:rPr>
              <a:t>"</a:t>
            </a:r>
            <a:r>
              <a:rPr lang="en-US" b="1" i="1">
                <a:solidFill>
                  <a:schemeClr val="tx1"/>
                </a:solidFill>
                <a:latin typeface="Arial" charset="0"/>
                <a:ea typeface="ＭＳ Ｐゴシック" charset="0"/>
                <a:sym typeface="Arial" charset="0"/>
              </a:rPr>
              <a:t>Astonishingly, every scientific test has supported Darwin</a:t>
            </a:r>
            <a:r>
              <a:rPr lang="ja-JP" altLang="en-US" b="1" i="1">
                <a:solidFill>
                  <a:schemeClr val="tx1"/>
                </a:solidFill>
                <a:latin typeface="Arial" charset="0"/>
                <a:ea typeface="ＭＳ Ｐゴシック" charset="0"/>
                <a:sym typeface="Arial" charset="0"/>
              </a:rPr>
              <a:t>’</a:t>
            </a:r>
            <a:r>
              <a:rPr lang="en-US" altLang="ja-JP" b="1" i="1">
                <a:solidFill>
                  <a:schemeClr val="tx1"/>
                </a:solidFill>
                <a:latin typeface="Arial" charset="0"/>
                <a:ea typeface="Arial" charset="0"/>
                <a:cs typeface="Arial" charset="0"/>
                <a:sym typeface="Arial" charset="0"/>
              </a:rPr>
              <a:t>s basic ideas about evolution</a:t>
            </a:r>
            <a:r>
              <a:rPr lang="en-US" altLang="ja-JP" b="1">
                <a:solidFill>
                  <a:schemeClr val="tx1"/>
                </a:solidFill>
                <a:latin typeface="Arial" charset="0"/>
                <a:ea typeface="Arial" charset="0"/>
                <a:cs typeface="Arial" charset="0"/>
                <a:sym typeface="Arial" charset="0"/>
              </a:rPr>
              <a:t>." </a:t>
            </a:r>
          </a:p>
          <a:p>
            <a:r>
              <a:rPr lang="en-US">
                <a:solidFill>
                  <a:schemeClr val="tx1"/>
                </a:solidFill>
                <a:latin typeface="Arial" charset="0"/>
                <a:ea typeface="Arial" charset="0"/>
                <a:cs typeface="Arial" charset="0"/>
                <a:sym typeface="Arial" charset="0"/>
              </a:rPr>
              <a:t> </a:t>
            </a:r>
          </a:p>
          <a:p>
            <a:r>
              <a:rPr lang="en-US">
                <a:solidFill>
                  <a:schemeClr val="tx1"/>
                </a:solidFill>
                <a:latin typeface="Arial" charset="0"/>
                <a:ea typeface="Arial" charset="0"/>
                <a:cs typeface="Arial" charset="0"/>
                <a:sym typeface="Arial" charset="0"/>
              </a:rPr>
              <a:t>You seem to take issue with this statement, and I certainly drew the impression from your email that the seven questions you listed were intended as challenges to this assertion in our textbooks.</a:t>
            </a:r>
          </a:p>
          <a:p>
            <a:r>
              <a:rPr lang="en-US">
                <a:solidFill>
                  <a:schemeClr val="tx1"/>
                </a:solidFill>
                <a:latin typeface="Arial" charset="0"/>
                <a:ea typeface="Arial" charset="0"/>
                <a:cs typeface="Arial" charset="0"/>
                <a:sym typeface="Arial" charset="0"/>
              </a:rPr>
              <a:t> </a:t>
            </a:r>
          </a:p>
          <a:p>
            <a:r>
              <a:rPr lang="en-US">
                <a:solidFill>
                  <a:schemeClr val="tx1"/>
                </a:solidFill>
                <a:latin typeface="Arial" charset="0"/>
                <a:ea typeface="Arial" charset="0"/>
                <a:cs typeface="Arial" charset="0"/>
                <a:sym typeface="Arial" charset="0"/>
              </a:rPr>
              <a:t>Quite frankly, the statement in our text is still correct.  Please remember that we referred to "Darwin's basic ideas about evolution."  Those ideas were essentially that processes acting in the living world today, including variation and natural selection, are sufficient to account for the origin of species.  More than a century and a half of study has indeed confirmed those ideas.  It is a fact, of course, that there are many characteristics of living organisms and many events in earth history that cannot yet be completely explained by evolutionary theory.  But the same is true of any scientific theory — including the basic theories of physics such as gravitation, atomic theory, string theory, and quantum mechanics.  The existence of unexplained phenomena is not evidence against a particular theory, and that's why we made the statement we did.</a:t>
            </a:r>
          </a:p>
          <a:p>
            <a:r>
              <a:rPr lang="en-US">
                <a:solidFill>
                  <a:schemeClr val="tx1"/>
                </a:solidFill>
                <a:latin typeface="Arial" charset="0"/>
                <a:ea typeface="Arial" charset="0"/>
                <a:cs typeface="Arial" charset="0"/>
                <a:sym typeface="Arial" charset="0"/>
              </a:rPr>
              <a:t> </a:t>
            </a:r>
          </a:p>
          <a:p>
            <a:r>
              <a:rPr lang="en-US">
                <a:solidFill>
                  <a:schemeClr val="tx1"/>
                </a:solidFill>
                <a:latin typeface="Arial" charset="0"/>
                <a:ea typeface="Arial" charset="0"/>
                <a:cs typeface="Arial" charset="0"/>
                <a:sym typeface="Arial" charset="0"/>
              </a:rPr>
              <a:t>It is worth noting that Darwin sketched the basic outlines of his theory of evolution in an age before fields such as genetics, biochemistry, molecular biology, and genomics were established.  To be valid, evolutionary theory had to make and fulfill scores of predictions in each of these fields, and it has. Evolutionary theory has successfully been applied to modern studies in biology in countless ways, and it has survived every attempt at disproof. </a:t>
            </a:r>
          </a:p>
          <a:p>
            <a:r>
              <a:rPr lang="en-US">
                <a:solidFill>
                  <a:schemeClr val="tx1"/>
                </a:solidFill>
                <a:latin typeface="Arial" charset="0"/>
                <a:ea typeface="Arial" charset="0"/>
                <a:cs typeface="Arial" charset="0"/>
                <a:sym typeface="Arial" charset="0"/>
              </a:rPr>
              <a:t> </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342900"/>
            <a:ext cx="23876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7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3960813"/>
            <a:ext cx="5021262" cy="3343275"/>
          </a:xfrm>
          <a:prstGeom prst="rect">
            <a:avLst/>
          </a:prstGeom>
          <a:noFill/>
          <a:ln w="127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pic>
        <p:nvPicPr>
          <p:cNvPr id="147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0">
            <a:off x="434975" y="5178425"/>
            <a:ext cx="2197100" cy="2197100"/>
          </a:xfrm>
          <a:prstGeom prst="rect">
            <a:avLst/>
          </a:prstGeom>
          <a:noFill/>
          <a:ln w="127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pic>
        <p:nvPicPr>
          <p:cNvPr id="14746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0000">
            <a:off x="3322638" y="3729038"/>
            <a:ext cx="2489200" cy="3009900"/>
          </a:xfrm>
          <a:prstGeom prst="rect">
            <a:avLst/>
          </a:prstGeom>
          <a:noFill/>
          <a:ln w="127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pic>
        <p:nvPicPr>
          <p:cNvPr id="147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25" y="2005013"/>
            <a:ext cx="2782888" cy="5003800"/>
          </a:xfrm>
          <a:prstGeom prst="rect">
            <a:avLst/>
          </a:prstGeom>
          <a:noFill/>
          <a:ln w="127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pic>
        <p:nvPicPr>
          <p:cNvPr id="1474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20000">
            <a:off x="5057775" y="257175"/>
            <a:ext cx="3162300" cy="2387600"/>
          </a:xfrm>
          <a:prstGeom prst="rect">
            <a:avLst/>
          </a:prstGeom>
          <a:noFill/>
          <a:ln w="12700" cap="flat">
            <a:solidFill>
              <a:schemeClr val="tx1"/>
            </a:solidFill>
            <a:prstDash val="solid"/>
            <a:miter lim="800000"/>
            <a:headEnd/>
            <a:tailEnd/>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47460"/>
                                        </p:tgtEl>
                                        <p:attrNameLst>
                                          <p:attrName>style.visibility</p:attrName>
                                        </p:attrNameLst>
                                      </p:cBhvr>
                                      <p:to>
                                        <p:strVal val="visible"/>
                                      </p:to>
                                    </p:set>
                                  </p:childTnLst>
                                </p:cTn>
                              </p:par>
                            </p:childTnLst>
                          </p:cTn>
                        </p:par>
                        <p:par>
                          <p:cTn id="7" fill="hold" nodeType="afterGroup">
                            <p:stCondLst>
                              <p:cond delay="500"/>
                            </p:stCondLst>
                            <p:childTnLst>
                              <p:par>
                                <p:cTn id="8" presetID="-1074314536" presetClass="entr" presetSubtype="0" fill="hold" nodeType="afterEffect">
                                  <p:stCondLst>
                                    <p:cond delay="0"/>
                                  </p:stCondLst>
                                  <p:childTnLst>
                                    <p:set>
                                      <p:cBhvr>
                                        <p:cTn id="9" dur="1" fill="hold">
                                          <p:stCondLst>
                                            <p:cond delay="499"/>
                                          </p:stCondLst>
                                        </p:cTn>
                                        <p:tgtEl>
                                          <p:spTgt spid="147461"/>
                                        </p:tgtEl>
                                        <p:attrNameLst>
                                          <p:attrName>style.visibility</p:attrName>
                                        </p:attrNameLst>
                                      </p:cBhvr>
                                      <p:to>
                                        <p:strVal val="visible"/>
                                      </p:to>
                                    </p:set>
                                  </p:childTnLst>
                                </p:cTn>
                              </p:par>
                            </p:childTnLst>
                          </p:cTn>
                        </p:par>
                        <p:par>
                          <p:cTn id="10" fill="hold" nodeType="afterGroup">
                            <p:stCondLst>
                              <p:cond delay="1000"/>
                            </p:stCondLst>
                            <p:childTnLst>
                              <p:par>
                                <p:cTn id="11" presetID="-1074314536" presetClass="entr" presetSubtype="0" fill="hold" nodeType="afterEffect">
                                  <p:stCondLst>
                                    <p:cond delay="0"/>
                                  </p:stCondLst>
                                  <p:childTnLst>
                                    <p:set>
                                      <p:cBhvr>
                                        <p:cTn id="12" dur="1" fill="hold">
                                          <p:stCondLst>
                                            <p:cond delay="499"/>
                                          </p:stCondLst>
                                        </p:cTn>
                                        <p:tgtEl>
                                          <p:spTgt spid="147462"/>
                                        </p:tgtEl>
                                        <p:attrNameLst>
                                          <p:attrName>style.visibility</p:attrName>
                                        </p:attrNameLst>
                                      </p:cBhvr>
                                      <p:to>
                                        <p:strVal val="visible"/>
                                      </p:to>
                                    </p:set>
                                  </p:childTnLst>
                                </p:cTn>
                              </p:par>
                            </p:childTnLst>
                          </p:cTn>
                        </p:par>
                        <p:par>
                          <p:cTn id="13" fill="hold" nodeType="afterGroup">
                            <p:stCondLst>
                              <p:cond delay="1500"/>
                            </p:stCondLst>
                            <p:childTnLst>
                              <p:par>
                                <p:cTn id="14" presetID="-1074314536" presetClass="entr" presetSubtype="0" fill="hold" nodeType="afterEffect">
                                  <p:stCondLst>
                                    <p:cond delay="0"/>
                                  </p:stCondLst>
                                  <p:childTnLst>
                                    <p:set>
                                      <p:cBhvr>
                                        <p:cTn id="15" dur="1" fill="hold">
                                          <p:stCondLst>
                                            <p:cond delay="499"/>
                                          </p:stCondLst>
                                        </p:cTn>
                                        <p:tgtEl>
                                          <p:spTgt spid="14746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74314536" presetClass="exit" presetSubtype="0" fill="hold" nodeType="clickEffect">
                                  <p:stCondLst>
                                    <p:cond delay="0"/>
                                  </p:stCondLst>
                                  <p:childTnLst>
                                    <p:set>
                                      <p:cBhvr>
                                        <p:cTn id="19" dur="1" fill="hold">
                                          <p:stCondLst>
                                            <p:cond delay="499"/>
                                          </p:stCondLst>
                                        </p:cTn>
                                        <p:tgtEl>
                                          <p:spTgt spid="147460"/>
                                        </p:tgtEl>
                                        <p:attrNameLst>
                                          <p:attrName>style.visibility</p:attrName>
                                        </p:attrNameLst>
                                      </p:cBhvr>
                                      <p:to>
                                        <p:strVal val="hidden"/>
                                      </p:to>
                                    </p:set>
                                  </p:childTnLst>
                                </p:cTn>
                              </p:par>
                            </p:childTnLst>
                          </p:cTn>
                        </p:par>
                        <p:par>
                          <p:cTn id="20" fill="hold" nodeType="afterGroup">
                            <p:stCondLst>
                              <p:cond delay="500"/>
                            </p:stCondLst>
                            <p:childTnLst>
                              <p:par>
                                <p:cTn id="21" presetID="-1074314536" presetClass="exit" presetSubtype="0" fill="hold" nodeType="afterEffect">
                                  <p:stCondLst>
                                    <p:cond delay="0"/>
                                  </p:stCondLst>
                                  <p:childTnLst>
                                    <p:set>
                                      <p:cBhvr>
                                        <p:cTn id="22" dur="1" fill="hold">
                                          <p:stCondLst>
                                            <p:cond delay="499"/>
                                          </p:stCondLst>
                                        </p:cTn>
                                        <p:tgtEl>
                                          <p:spTgt spid="147461"/>
                                        </p:tgtEl>
                                        <p:attrNameLst>
                                          <p:attrName>style.visibility</p:attrName>
                                        </p:attrNameLst>
                                      </p:cBhvr>
                                      <p:to>
                                        <p:strVal val="hidden"/>
                                      </p:to>
                                    </p:set>
                                  </p:childTnLst>
                                </p:cTn>
                              </p:par>
                            </p:childTnLst>
                          </p:cTn>
                        </p:par>
                        <p:par>
                          <p:cTn id="23" fill="hold" nodeType="afterGroup">
                            <p:stCondLst>
                              <p:cond delay="1000"/>
                            </p:stCondLst>
                            <p:childTnLst>
                              <p:par>
                                <p:cTn id="24" presetID="-1074314536" presetClass="exit" presetSubtype="0" fill="hold" nodeType="afterEffect">
                                  <p:stCondLst>
                                    <p:cond delay="0"/>
                                  </p:stCondLst>
                                  <p:childTnLst>
                                    <p:set>
                                      <p:cBhvr>
                                        <p:cTn id="25" dur="1" fill="hold">
                                          <p:stCondLst>
                                            <p:cond delay="499"/>
                                          </p:stCondLst>
                                        </p:cTn>
                                        <p:tgtEl>
                                          <p:spTgt spid="147462"/>
                                        </p:tgtEl>
                                        <p:attrNameLst>
                                          <p:attrName>style.visibility</p:attrName>
                                        </p:attrNameLst>
                                      </p:cBhvr>
                                      <p:to>
                                        <p:strVal val="hidden"/>
                                      </p:to>
                                    </p:set>
                                  </p:childTnLst>
                                </p:cTn>
                              </p:par>
                            </p:childTnLst>
                          </p:cTn>
                        </p:par>
                        <p:par>
                          <p:cTn id="26" fill="hold" nodeType="afterGroup">
                            <p:stCondLst>
                              <p:cond delay="1500"/>
                            </p:stCondLst>
                            <p:childTnLst>
                              <p:par>
                                <p:cTn id="27" presetID="-1074314536" presetClass="exit" presetSubtype="0" fill="hold" nodeType="afterEffect">
                                  <p:stCondLst>
                                    <p:cond delay="0"/>
                                  </p:stCondLst>
                                  <p:childTnLst>
                                    <p:set>
                                      <p:cBhvr>
                                        <p:cTn id="28" dur="1" fill="hold">
                                          <p:stCondLst>
                                            <p:cond delay="499"/>
                                          </p:stCondLst>
                                        </p:cTn>
                                        <p:tgtEl>
                                          <p:spTgt spid="147463"/>
                                        </p:tgtEl>
                                        <p:attrNameLst>
                                          <p:attrName>style.visibility</p:attrName>
                                        </p:attrNameLst>
                                      </p:cBhvr>
                                      <p:to>
                                        <p:strVal val="hidden"/>
                                      </p:to>
                                    </p:set>
                                  </p:childTnLst>
                                </p:cTn>
                              </p:par>
                            </p:childTnLst>
                          </p:cTn>
                        </p:par>
                        <p:par>
                          <p:cTn id="29" fill="hold" nodeType="afterGroup">
                            <p:stCondLst>
                              <p:cond delay="2000"/>
                            </p:stCondLst>
                            <p:childTnLst>
                              <p:par>
                                <p:cTn id="30" presetID="2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childTnLst>
                                </p:cTn>
                              </p:par>
                            </p:childTnLst>
                          </p:cTn>
                        </p:par>
                        <p:par>
                          <p:cTn id="34" fill="hold" nodeType="afterGroup">
                            <p:stCondLst>
                              <p:cond delay="2500"/>
                            </p:stCondLst>
                            <p:childTnLst>
                              <p:par>
                                <p:cTn id="35" presetID="23" presetClass="entr" presetSubtype="16" fill="hold" nodeType="afterEffect">
                                  <p:stCondLst>
                                    <p:cond delay="0"/>
                                  </p:stCondLst>
                                  <p:childTnLst>
                                    <p:set>
                                      <p:cBhvr>
                                        <p:cTn id="36" dur="1" fill="hold">
                                          <p:stCondLst>
                                            <p:cond delay="0"/>
                                          </p:stCondLst>
                                        </p:cTn>
                                        <p:tgtEl>
                                          <p:spTgt spid="147459"/>
                                        </p:tgtEl>
                                        <p:attrNameLst>
                                          <p:attrName>style.visibility</p:attrName>
                                        </p:attrNameLst>
                                      </p:cBhvr>
                                      <p:to>
                                        <p:strVal val="visible"/>
                                      </p:to>
                                    </p:set>
                                    <p:anim calcmode="lin" valueType="num">
                                      <p:cBhvr>
                                        <p:cTn id="37" dur="500" fill="hold"/>
                                        <p:tgtEl>
                                          <p:spTgt spid="147459"/>
                                        </p:tgtEl>
                                        <p:attrNameLst>
                                          <p:attrName>ppt_w</p:attrName>
                                        </p:attrNameLst>
                                      </p:cBhvr>
                                      <p:tavLst>
                                        <p:tav tm="0">
                                          <p:val>
                                            <p:fltVal val="0"/>
                                          </p:val>
                                        </p:tav>
                                        <p:tav tm="100000">
                                          <p:val>
                                            <p:strVal val="#ppt_w"/>
                                          </p:val>
                                        </p:tav>
                                      </p:tavLst>
                                    </p:anim>
                                    <p:anim calcmode="lin" valueType="num">
                                      <p:cBhvr>
                                        <p:cTn id="38" dur="500" fill="hold"/>
                                        <p:tgtEl>
                                          <p:spTgt spid="1474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1" name="Group 3"/>
          <p:cNvGrpSpPr>
            <a:grpSpLocks/>
          </p:cNvGrpSpPr>
          <p:nvPr/>
        </p:nvGrpSpPr>
        <p:grpSpPr bwMode="auto">
          <a:xfrm>
            <a:off x="4927600" y="173038"/>
            <a:ext cx="5168900" cy="6062662"/>
            <a:chOff x="0" y="0"/>
            <a:chExt cx="3256" cy="3818"/>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56" cy="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 y="932"/>
              <a:ext cx="3160" cy="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148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3009900"/>
            <a:ext cx="5156200" cy="3784600"/>
          </a:xfrm>
          <a:prstGeom prst="rect">
            <a:avLst/>
          </a:prstGeom>
          <a:noFill/>
          <a:ln w="12700" cap="flat">
            <a:solidFill>
              <a:srgbClr val="000000"/>
            </a:solidFill>
            <a:prstDash val="solid"/>
            <a:miter lim="800000"/>
            <a:headEnd/>
            <a:tailEnd/>
          </a:ln>
          <a:effectLst>
            <a:outerShdw blurRad="127000" dist="139699" dir="3900015"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48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1325" y="1892300"/>
            <a:ext cx="3762375" cy="4533900"/>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sp>
        <p:nvSpPr>
          <p:cNvPr id="148486" name="Rectangle 6"/>
          <p:cNvSpPr>
            <a:spLocks/>
          </p:cNvSpPr>
          <p:nvPr/>
        </p:nvSpPr>
        <p:spPr bwMode="auto">
          <a:xfrm>
            <a:off x="242888" y="254000"/>
            <a:ext cx="43307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a:r>
              <a:rPr lang="en-US" sz="3200" b="1">
                <a:solidFill>
                  <a:schemeClr val="tx1"/>
                </a:solidFill>
                <a:latin typeface="Arial" charset="0"/>
                <a:ea typeface="ＭＳ Ｐゴシック" charset="0"/>
                <a:sym typeface="Arial" charset="0"/>
              </a:rPr>
              <a:t>Kitzmiller did not settle the issue</a:t>
            </a:r>
          </a:p>
          <a:p>
            <a:pPr algn="ctr"/>
            <a:r>
              <a:rPr lang="en-US" sz="3200" b="1">
                <a:solidFill>
                  <a:schemeClr val="tx1"/>
                </a:solidFill>
                <a:latin typeface="Arial" charset="0"/>
                <a:ea typeface="ＭＳ Ｐゴシック" charset="0"/>
                <a:sym typeface="Arial" charset="0"/>
              </a:rPr>
              <a:t>example: Texas, 2013</a:t>
            </a:r>
          </a:p>
        </p:txBody>
      </p:sp>
      <p:grpSp>
        <p:nvGrpSpPr>
          <p:cNvPr id="148489" name="Group 9"/>
          <p:cNvGrpSpPr>
            <a:grpSpLocks/>
          </p:cNvGrpSpPr>
          <p:nvPr/>
        </p:nvGrpSpPr>
        <p:grpSpPr bwMode="auto">
          <a:xfrm>
            <a:off x="4953000" y="1141413"/>
            <a:ext cx="4279900" cy="1581150"/>
            <a:chOff x="0" y="0"/>
            <a:chExt cx="2696" cy="995"/>
          </a:xfrm>
        </p:grpSpPr>
        <p:sp>
          <p:nvSpPr>
            <p:cNvPr id="148487" name="AutoShape 7"/>
            <p:cNvSpPr>
              <a:spLocks/>
            </p:cNvSpPr>
            <p:nvPr/>
          </p:nvSpPr>
          <p:spPr bwMode="auto">
            <a:xfrm>
              <a:off x="0" y="0"/>
              <a:ext cx="2696" cy="208"/>
            </a:xfrm>
            <a:prstGeom prst="roundRect">
              <a:avLst>
                <a:gd name="adj" fmla="val 50000"/>
              </a:avLst>
            </a:prstGeom>
            <a:noFill/>
            <a:ln w="50800" cap="flat">
              <a:solidFill>
                <a:srgbClr val="FF0000"/>
              </a:solidFill>
              <a:prstDash val="solid"/>
              <a:miter lim="800000"/>
              <a:headEnd type="none" w="med" len="med"/>
              <a:tailEnd type="none" w="med" len="med"/>
            </a:ln>
            <a:effectLst>
              <a:outerShdw blurRad="635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148488" name="Line 8"/>
            <p:cNvSpPr>
              <a:spLocks noChangeShapeType="1"/>
            </p:cNvSpPr>
            <p:nvPr/>
          </p:nvSpPr>
          <p:spPr bwMode="auto">
            <a:xfrm rot="10800000" flipH="1">
              <a:off x="935" y="217"/>
              <a:ext cx="1208" cy="778"/>
            </a:xfrm>
            <a:prstGeom prst="line">
              <a:avLst/>
            </a:prstGeom>
            <a:noFill/>
            <a:ln w="63500" cap="flat">
              <a:solidFill>
                <a:srgbClr val="FF0000"/>
              </a:solidFill>
              <a:prstDash val="solid"/>
              <a:miter lim="800000"/>
              <a:headEnd type="stealth" w="med" len="med"/>
              <a:tailEnd type="none" w="med" len="med"/>
            </a:ln>
            <a:effectLst>
              <a:outerShdw blurRad="635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8486">
                                            <p:txEl>
                                              <p:pRg st="0" end="0"/>
                                            </p:txEl>
                                          </p:spTgt>
                                        </p:tgtEl>
                                        <p:attrNameLst>
                                          <p:attrName>style.visibility</p:attrName>
                                        </p:attrNameLst>
                                      </p:cBhvr>
                                      <p:to>
                                        <p:strVal val="visible"/>
                                      </p:to>
                                    </p:set>
                                    <p:anim calcmode="lin" valueType="num">
                                      <p:cBhvr>
                                        <p:cTn id="7" dur="500" fill="hold"/>
                                        <p:tgtEl>
                                          <p:spTgt spid="14848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848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8486">
                                            <p:txEl>
                                              <p:pRg st="1" end="1"/>
                                            </p:txEl>
                                          </p:spTgt>
                                        </p:tgtEl>
                                        <p:attrNameLst>
                                          <p:attrName>style.visibility</p:attrName>
                                        </p:attrNameLst>
                                      </p:cBhvr>
                                      <p:to>
                                        <p:strVal val="visible"/>
                                      </p:to>
                                    </p:set>
                                    <p:anim calcmode="lin" valueType="num">
                                      <p:cBhvr>
                                        <p:cTn id="13" dur="500" fill="hold"/>
                                        <p:tgtEl>
                                          <p:spTgt spid="14848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4848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48485"/>
                                        </p:tgtEl>
                                        <p:attrNameLst>
                                          <p:attrName>style.visibility</p:attrName>
                                        </p:attrNameLst>
                                      </p:cBhvr>
                                      <p:to>
                                        <p:strVal val="visible"/>
                                      </p:to>
                                    </p:set>
                                    <p:anim calcmode="lin" valueType="num">
                                      <p:cBhvr>
                                        <p:cTn id="19" dur="500" fill="hold"/>
                                        <p:tgtEl>
                                          <p:spTgt spid="148485"/>
                                        </p:tgtEl>
                                        <p:attrNameLst>
                                          <p:attrName>ppt_w</p:attrName>
                                        </p:attrNameLst>
                                      </p:cBhvr>
                                      <p:tavLst>
                                        <p:tav tm="0">
                                          <p:val>
                                            <p:fltVal val="0"/>
                                          </p:val>
                                        </p:tav>
                                        <p:tav tm="100000">
                                          <p:val>
                                            <p:strVal val="#ppt_w"/>
                                          </p:val>
                                        </p:tav>
                                      </p:tavLst>
                                    </p:anim>
                                    <p:anim calcmode="lin" valueType="num">
                                      <p:cBhvr>
                                        <p:cTn id="20" dur="500" fill="hold"/>
                                        <p:tgtEl>
                                          <p:spTgt spid="14848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nodeType="clickEffect">
                                  <p:stCondLst>
                                    <p:cond delay="0"/>
                                  </p:stCondLst>
                                  <p:childTnLst>
                                    <p:set>
                                      <p:cBhvr>
                                        <p:cTn id="24" dur="1" fill="hold">
                                          <p:stCondLst>
                                            <p:cond delay="0"/>
                                          </p:stCondLst>
                                        </p:cTn>
                                        <p:tgtEl>
                                          <p:spTgt spid="148489"/>
                                        </p:tgtEl>
                                        <p:attrNameLst>
                                          <p:attrName>style.visibility</p:attrName>
                                        </p:attrNameLst>
                                      </p:cBhvr>
                                      <p:to>
                                        <p:strVal val="visible"/>
                                      </p:to>
                                    </p:set>
                                    <p:animEffect transition="in" filter="strips(downLeft)">
                                      <p:cBhvr>
                                        <p:cTn id="25" dur="500"/>
                                        <p:tgtEl>
                                          <p:spTgt spid="148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95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25413"/>
            <a:ext cx="4991100" cy="5807075"/>
          </a:xfrm>
          <a:prstGeom prst="rect">
            <a:avLst/>
          </a:prstGeom>
          <a:noFill/>
          <a:ln w="12700" cap="flat">
            <a:solidFill>
              <a:srgbClr val="000000"/>
            </a:solidFill>
            <a:prstDash val="solid"/>
            <a:miter lim="800000"/>
            <a:headEnd/>
            <a:tailEnd/>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49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700" y="300038"/>
            <a:ext cx="4470400" cy="4814887"/>
          </a:xfrm>
          <a:prstGeom prst="rect">
            <a:avLst/>
          </a:prstGeom>
          <a:noFill/>
          <a:ln w="12700" cap="flat">
            <a:solidFill>
              <a:srgbClr val="000000"/>
            </a:solidFill>
            <a:prstDash val="solid"/>
            <a:miter lim="800000"/>
            <a:headEnd/>
            <a:tailEnd/>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grpSp>
        <p:nvGrpSpPr>
          <p:cNvPr id="149508" name="Group 5"/>
          <p:cNvGrpSpPr>
            <a:grpSpLocks/>
          </p:cNvGrpSpPr>
          <p:nvPr/>
        </p:nvGrpSpPr>
        <p:grpSpPr bwMode="auto">
          <a:xfrm>
            <a:off x="2840038" y="3441700"/>
            <a:ext cx="4630737" cy="3938588"/>
            <a:chOff x="0" y="0"/>
            <a:chExt cx="2916" cy="2481"/>
          </a:xfrm>
        </p:grpSpPr>
        <p:pic>
          <p:nvPicPr>
            <p:cNvPr id="149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16" cy="2481"/>
            </a:xfrm>
            <a:prstGeom prst="rect">
              <a:avLst/>
            </a:prstGeom>
            <a:noFill/>
            <a:ln w="12700" cap="flat">
              <a:solidFill>
                <a:srgbClr val="000000"/>
              </a:solidFill>
              <a:prstDash val="solid"/>
              <a:miter lim="800000"/>
              <a:headEnd/>
              <a:tailEnd/>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495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 y="8"/>
              <a:ext cx="2809"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Ovr>
    <a:masterClrMapping/>
  </p:clrMapOvr>
  <p:transition xmlns:p14="http://schemas.microsoft.com/office/powerpoint/2010/mai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87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58800"/>
            <a:ext cx="8307388"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117762" name="Line 2"/>
          <p:cNvSpPr>
            <a:spLocks noChangeShapeType="1"/>
          </p:cNvSpPr>
          <p:nvPr/>
        </p:nvSpPr>
        <p:spPr bwMode="auto">
          <a:xfrm rot="10800000" flipH="1">
            <a:off x="8961438" y="1998663"/>
            <a:ext cx="1093787"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17763" name="AutoShape 3"/>
          <p:cNvSpPr>
            <a:spLocks/>
          </p:cNvSpPr>
          <p:nvPr/>
        </p:nvSpPr>
        <p:spPr bwMode="auto">
          <a:xfrm>
            <a:off x="6769100" y="3251200"/>
            <a:ext cx="2336800" cy="1727200"/>
          </a:xfrm>
          <a:prstGeom prst="roundRect">
            <a:avLst>
              <a:gd name="adj" fmla="val 11028"/>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wipe(right)">
                                      <p:cBhvr>
                                        <p:cTn id="7" dur="500"/>
                                        <p:tgtEl>
                                          <p:spTgt spid="1177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17763"/>
                                        </p:tgtEl>
                                        <p:attrNameLst>
                                          <p:attrName>style.visibility</p:attrName>
                                        </p:attrNameLst>
                                      </p:cBhvr>
                                      <p:to>
                                        <p:strVal val="visible"/>
                                      </p:to>
                                    </p:set>
                                    <p:anim calcmode="lin" valueType="num">
                                      <p:cBhvr>
                                        <p:cTn id="12" dur="500" fill="hold"/>
                                        <p:tgtEl>
                                          <p:spTgt spid="117763"/>
                                        </p:tgtEl>
                                        <p:attrNameLst>
                                          <p:attrName>ppt_w</p:attrName>
                                        </p:attrNameLst>
                                      </p:cBhvr>
                                      <p:tavLst>
                                        <p:tav tm="0">
                                          <p:val>
                                            <p:fltVal val="0"/>
                                          </p:val>
                                        </p:tav>
                                        <p:tav tm="100000">
                                          <p:val>
                                            <p:strVal val="#ppt_w"/>
                                          </p:val>
                                        </p:tav>
                                      </p:tavLst>
                                    </p:anim>
                                    <p:anim calcmode="lin" valueType="num">
                                      <p:cBhvr>
                                        <p:cTn id="13" dur="500" fill="hold"/>
                                        <p:tgtEl>
                                          <p:spTgt spid="1177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animBg="1"/>
      <p:bldP spid="1177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0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100" y="330200"/>
            <a:ext cx="4824413" cy="5956300"/>
          </a:xfrm>
          <a:prstGeom prst="rect">
            <a:avLst/>
          </a:prstGeom>
          <a:noFill/>
          <a:ln w="12700" cap="flat">
            <a:solidFill>
              <a:schemeClr val="tx1"/>
            </a:solidFill>
            <a:prstDash val="solid"/>
            <a:miter lim="800000"/>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
        <p:nvSpPr>
          <p:cNvPr id="150530" name="Rectangle 2"/>
          <p:cNvSpPr>
            <a:spLocks/>
          </p:cNvSpPr>
          <p:nvPr/>
        </p:nvSpPr>
        <p:spPr bwMode="auto">
          <a:xfrm>
            <a:off x="873125" y="5219700"/>
            <a:ext cx="2590800" cy="1866900"/>
          </a:xfrm>
          <a:prstGeom prst="rect">
            <a:avLst/>
          </a:prstGeom>
          <a:solidFill>
            <a:schemeClr val="accent1"/>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defRPr/>
            </a:pPr>
            <a:r>
              <a:rPr lang="en-US" sz="2000" b="1">
                <a:solidFill>
                  <a:schemeClr val="tx1"/>
                </a:solidFill>
                <a:latin typeface="Arial" charset="0"/>
                <a:ea typeface="ＭＳ Ｐゴシック" charset="0"/>
                <a:cs typeface="Arial" charset="0"/>
                <a:sym typeface="Arial" charset="0"/>
              </a:rPr>
              <a:t>One individual on a volunteer review panel submitted a list of 20 supposed </a:t>
            </a:r>
            <a:r>
              <a:rPr lang="ja-JP" altLang="en-US" sz="2000" b="1">
                <a:solidFill>
                  <a:schemeClr val="tx1"/>
                </a:solidFill>
                <a:latin typeface="Arial"/>
                <a:ea typeface="ＭＳ Ｐゴシック" charset="0"/>
                <a:cs typeface="Arial" charset="0"/>
                <a:sym typeface="Arial" charset="0"/>
              </a:rPr>
              <a:t>“</a:t>
            </a:r>
            <a:r>
              <a:rPr lang="en-US" sz="2000" b="1">
                <a:solidFill>
                  <a:schemeClr val="tx1"/>
                </a:solidFill>
                <a:latin typeface="Arial" charset="0"/>
                <a:ea typeface="ＭＳ Ｐゴシック" charset="0"/>
                <a:cs typeface="Arial" charset="0"/>
                <a:sym typeface="Arial" charset="0"/>
              </a:rPr>
              <a:t>errors</a:t>
            </a:r>
            <a:r>
              <a:rPr lang="ja-JP" altLang="en-US" sz="2000" b="1">
                <a:solidFill>
                  <a:schemeClr val="tx1"/>
                </a:solidFill>
                <a:latin typeface="Arial"/>
                <a:ea typeface="ＭＳ Ｐゴシック" charset="0"/>
                <a:cs typeface="Arial" charset="0"/>
                <a:sym typeface="Arial" charset="0"/>
              </a:rPr>
              <a:t>”</a:t>
            </a:r>
            <a:r>
              <a:rPr lang="en-US" sz="2000" b="1">
                <a:solidFill>
                  <a:schemeClr val="tx1"/>
                </a:solidFill>
                <a:latin typeface="Arial" charset="0"/>
                <a:ea typeface="ＭＳ Ｐゴシック" charset="0"/>
                <a:cs typeface="Arial" charset="0"/>
                <a:sym typeface="Arial" charset="0"/>
              </a:rPr>
              <a:t> in our textbook.</a:t>
            </a:r>
          </a:p>
        </p:txBody>
      </p:sp>
      <p:grpSp>
        <p:nvGrpSpPr>
          <p:cNvPr id="150533" name="Group 5"/>
          <p:cNvGrpSpPr>
            <a:grpSpLocks/>
          </p:cNvGrpSpPr>
          <p:nvPr/>
        </p:nvGrpSpPr>
        <p:grpSpPr bwMode="auto">
          <a:xfrm>
            <a:off x="520700" y="1892300"/>
            <a:ext cx="3779838" cy="2971800"/>
            <a:chOff x="0" y="0"/>
            <a:chExt cx="2381" cy="1872"/>
          </a:xfrm>
        </p:grpSpPr>
        <p:pic>
          <p:nvPicPr>
            <p:cNvPr id="150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 y="-96"/>
              <a:ext cx="2640" cy="222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50537" name="Rectangle 4"/>
            <p:cNvSpPr>
              <a:spLocks/>
            </p:cNvSpPr>
            <p:nvPr/>
          </p:nvSpPr>
          <p:spPr bwMode="auto">
            <a:xfrm>
              <a:off x="232" y="1492"/>
              <a:ext cx="854" cy="240"/>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2000" b="1">
                  <a:solidFill>
                    <a:schemeClr val="tx1"/>
                  </a:solidFill>
                  <a:latin typeface="Arial" charset="0"/>
                  <a:ea typeface="ＭＳ Ｐゴシック" charset="0"/>
                  <a:sym typeface="Arial" charset="0"/>
                </a:rPr>
                <a:t>Ide Trotter</a:t>
              </a:r>
            </a:p>
          </p:txBody>
        </p:sp>
      </p:grpSp>
      <p:grpSp>
        <p:nvGrpSpPr>
          <p:cNvPr id="150536" name="Group 8"/>
          <p:cNvGrpSpPr>
            <a:grpSpLocks/>
          </p:cNvGrpSpPr>
          <p:nvPr/>
        </p:nvGrpSpPr>
        <p:grpSpPr bwMode="auto">
          <a:xfrm>
            <a:off x="165100" y="236538"/>
            <a:ext cx="4813300" cy="6964362"/>
            <a:chOff x="0" y="0"/>
            <a:chExt cx="3032" cy="4386"/>
          </a:xfrm>
        </p:grpSpPr>
        <p:pic>
          <p:nvPicPr>
            <p:cNvPr id="150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32" cy="769"/>
            </a:xfrm>
            <a:prstGeom prst="rect">
              <a:avLst/>
            </a:prstGeom>
            <a:noFill/>
            <a:ln w="12700" cap="flat">
              <a:solidFill>
                <a:schemeClr val="tx1"/>
              </a:solidFill>
              <a:prstDash val="solid"/>
              <a:miter lim="800000"/>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505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 y="890"/>
              <a:ext cx="2920" cy="3496"/>
            </a:xfrm>
            <a:prstGeom prst="rect">
              <a:avLst/>
            </a:prstGeom>
            <a:noFill/>
            <a:ln w="12700" cap="flat">
              <a:solidFill>
                <a:schemeClr val="tx1"/>
              </a:solidFill>
              <a:prstDash val="solid"/>
              <a:miter lim="800000"/>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grpId="0" nodeType="clickEffect">
                                  <p:stCondLst>
                                    <p:cond delay="0"/>
                                  </p:stCondLst>
                                  <p:childTnLst>
                                    <p:set>
                                      <p:cBhvr>
                                        <p:cTn id="6" dur="1" fill="hold">
                                          <p:stCondLst>
                                            <p:cond delay="499"/>
                                          </p:stCondLst>
                                        </p:cTn>
                                        <p:tgtEl>
                                          <p:spTgt spid="150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314536" presetClass="entr" presetSubtype="0" fill="hold" nodeType="clickEffect">
                                  <p:stCondLst>
                                    <p:cond delay="0"/>
                                  </p:stCondLst>
                                  <p:childTnLst>
                                    <p:set>
                                      <p:cBhvr>
                                        <p:cTn id="10" dur="1" fill="hold">
                                          <p:stCondLst>
                                            <p:cond delay="499"/>
                                          </p:stCondLst>
                                        </p:cTn>
                                        <p:tgtEl>
                                          <p:spTgt spid="1505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50536"/>
                                        </p:tgtEl>
                                        <p:attrNameLst>
                                          <p:attrName>style.visibility</p:attrName>
                                        </p:attrNameLst>
                                      </p:cBhvr>
                                      <p:to>
                                        <p:strVal val="visible"/>
                                      </p:to>
                                    </p:set>
                                    <p:anim calcmode="lin" valueType="num">
                                      <p:cBhvr>
                                        <p:cTn id="15" dur="1000" fill="hold"/>
                                        <p:tgtEl>
                                          <p:spTgt spid="150536"/>
                                        </p:tgtEl>
                                        <p:attrNameLst>
                                          <p:attrName>ppt_w</p:attrName>
                                        </p:attrNameLst>
                                      </p:cBhvr>
                                      <p:tavLst>
                                        <p:tav tm="0">
                                          <p:val>
                                            <p:fltVal val="0"/>
                                          </p:val>
                                        </p:tav>
                                        <p:tav tm="100000">
                                          <p:val>
                                            <p:strVal val="#ppt_w"/>
                                          </p:val>
                                        </p:tav>
                                      </p:tavLst>
                                    </p:anim>
                                    <p:anim calcmode="lin" valueType="num">
                                      <p:cBhvr>
                                        <p:cTn id="16" dur="1000" fill="hold"/>
                                        <p:tgtEl>
                                          <p:spTgt spid="150536"/>
                                        </p:tgtEl>
                                        <p:attrNameLst>
                                          <p:attrName>ppt_h</p:attrName>
                                        </p:attrNameLst>
                                      </p:cBhvr>
                                      <p:tavLst>
                                        <p:tav tm="0">
                                          <p:val>
                                            <p:fltVal val="0"/>
                                          </p:val>
                                        </p:tav>
                                        <p:tav tm="100000">
                                          <p:val>
                                            <p:strVal val="#ppt_h"/>
                                          </p:val>
                                        </p:tav>
                                      </p:tavLst>
                                    </p:anim>
                                    <p:anim calcmode="lin" valueType="num">
                                      <p:cBhvr>
                                        <p:cTn id="17" dur="1000" fill="hold"/>
                                        <p:tgtEl>
                                          <p:spTgt spid="15053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05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03F00"/>
        </a:solidFill>
        <a:effectLst/>
      </p:bgPr>
    </p:bg>
    <p:spTree>
      <p:nvGrpSpPr>
        <p:cNvPr id="1" name=""/>
        <p:cNvGrpSpPr/>
        <p:nvPr/>
      </p:nvGrpSpPr>
      <p:grpSpPr>
        <a:xfrm>
          <a:off x="0" y="0"/>
          <a:ext cx="0" cy="0"/>
          <a:chOff x="0" y="0"/>
          <a:chExt cx="0" cy="0"/>
        </a:xfrm>
      </p:grpSpPr>
      <p:sp>
        <p:nvSpPr>
          <p:cNvPr id="151553" name="Rectangle 1"/>
          <p:cNvSpPr>
            <a:spLocks/>
          </p:cNvSpPr>
          <p:nvPr/>
        </p:nvSpPr>
        <p:spPr bwMode="auto">
          <a:xfrm>
            <a:off x="5883275" y="2400300"/>
            <a:ext cx="2590800" cy="1866900"/>
          </a:xfrm>
          <a:prstGeom prst="rect">
            <a:avLst/>
          </a:prstGeom>
          <a:solidFill>
            <a:schemeClr val="accent1"/>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defRPr/>
            </a:pPr>
            <a:r>
              <a:rPr lang="en-US" sz="2000" b="1">
                <a:solidFill>
                  <a:schemeClr val="tx1"/>
                </a:solidFill>
                <a:latin typeface="Arial" charset="0"/>
                <a:ea typeface="ＭＳ Ｐゴシック" charset="0"/>
                <a:cs typeface="Arial" charset="0"/>
                <a:sym typeface="Arial" charset="0"/>
              </a:rPr>
              <a:t>We responded with an 11-page document, addressing each of the so-called errors in detail.</a:t>
            </a:r>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3594100" cy="5149850"/>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pic>
        <p:nvPicPr>
          <p:cNvPr id="151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2209800"/>
            <a:ext cx="3594100" cy="4681538"/>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pic>
        <p:nvPicPr>
          <p:cNvPr id="151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362200"/>
            <a:ext cx="3594100" cy="4994275"/>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pic>
        <p:nvPicPr>
          <p:cNvPr id="151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400" y="1917700"/>
            <a:ext cx="3594100" cy="4906963"/>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pic>
        <p:nvPicPr>
          <p:cNvPr id="1515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7600" y="938213"/>
            <a:ext cx="3594100" cy="5018087"/>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pic>
        <p:nvPicPr>
          <p:cNvPr id="1515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00" y="1752600"/>
            <a:ext cx="3594100" cy="5227638"/>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51555"/>
                                        </p:tgtEl>
                                        <p:attrNameLst>
                                          <p:attrName>style.visibility</p:attrName>
                                        </p:attrNameLst>
                                      </p:cBhvr>
                                      <p:to>
                                        <p:strVal val="visible"/>
                                      </p:to>
                                    </p:set>
                                  </p:childTnLst>
                                </p:cTn>
                              </p:par>
                            </p:childTnLst>
                          </p:cTn>
                        </p:par>
                        <p:par>
                          <p:cTn id="7" fill="hold" nodeType="afterGroup">
                            <p:stCondLst>
                              <p:cond delay="500"/>
                            </p:stCondLst>
                            <p:childTnLst>
                              <p:par>
                                <p:cTn id="8" presetID="-1074314536" presetClass="entr" presetSubtype="0" fill="hold" nodeType="afterEffect">
                                  <p:stCondLst>
                                    <p:cond delay="0"/>
                                  </p:stCondLst>
                                  <p:childTnLst>
                                    <p:set>
                                      <p:cBhvr>
                                        <p:cTn id="9" dur="1" fill="hold">
                                          <p:stCondLst>
                                            <p:cond delay="499"/>
                                          </p:stCondLst>
                                        </p:cTn>
                                        <p:tgtEl>
                                          <p:spTgt spid="151556"/>
                                        </p:tgtEl>
                                        <p:attrNameLst>
                                          <p:attrName>style.visibility</p:attrName>
                                        </p:attrNameLst>
                                      </p:cBhvr>
                                      <p:to>
                                        <p:strVal val="visible"/>
                                      </p:to>
                                    </p:set>
                                  </p:childTnLst>
                                </p:cTn>
                              </p:par>
                            </p:childTnLst>
                          </p:cTn>
                        </p:par>
                        <p:par>
                          <p:cTn id="10" fill="hold" nodeType="afterGroup">
                            <p:stCondLst>
                              <p:cond delay="1000"/>
                            </p:stCondLst>
                            <p:childTnLst>
                              <p:par>
                                <p:cTn id="11" presetID="-1074314536" presetClass="entr" presetSubtype="0" fill="hold" nodeType="afterEffect">
                                  <p:stCondLst>
                                    <p:cond delay="0"/>
                                  </p:stCondLst>
                                  <p:childTnLst>
                                    <p:set>
                                      <p:cBhvr>
                                        <p:cTn id="12" dur="1" fill="hold">
                                          <p:stCondLst>
                                            <p:cond delay="499"/>
                                          </p:stCondLst>
                                        </p:cTn>
                                        <p:tgtEl>
                                          <p:spTgt spid="151557"/>
                                        </p:tgtEl>
                                        <p:attrNameLst>
                                          <p:attrName>style.visibility</p:attrName>
                                        </p:attrNameLst>
                                      </p:cBhvr>
                                      <p:to>
                                        <p:strVal val="visible"/>
                                      </p:to>
                                    </p:set>
                                  </p:childTnLst>
                                </p:cTn>
                              </p:par>
                            </p:childTnLst>
                          </p:cTn>
                        </p:par>
                        <p:par>
                          <p:cTn id="13" fill="hold" nodeType="afterGroup">
                            <p:stCondLst>
                              <p:cond delay="1500"/>
                            </p:stCondLst>
                            <p:childTnLst>
                              <p:par>
                                <p:cTn id="14" presetID="-1074314536" presetClass="entr" presetSubtype="0" fill="hold" nodeType="afterEffect">
                                  <p:stCondLst>
                                    <p:cond delay="0"/>
                                  </p:stCondLst>
                                  <p:childTnLst>
                                    <p:set>
                                      <p:cBhvr>
                                        <p:cTn id="15" dur="1" fill="hold">
                                          <p:stCondLst>
                                            <p:cond delay="499"/>
                                          </p:stCondLst>
                                        </p:cTn>
                                        <p:tgtEl>
                                          <p:spTgt spid="151558"/>
                                        </p:tgtEl>
                                        <p:attrNameLst>
                                          <p:attrName>style.visibility</p:attrName>
                                        </p:attrNameLst>
                                      </p:cBhvr>
                                      <p:to>
                                        <p:strVal val="visible"/>
                                      </p:to>
                                    </p:set>
                                  </p:childTnLst>
                                </p:cTn>
                              </p:par>
                            </p:childTnLst>
                          </p:cTn>
                        </p:par>
                        <p:par>
                          <p:cTn id="16" fill="hold" nodeType="afterGroup">
                            <p:stCondLst>
                              <p:cond delay="2000"/>
                            </p:stCondLst>
                            <p:childTnLst>
                              <p:par>
                                <p:cTn id="17" presetID="-1074314536" presetClass="entr" presetSubtype="0" fill="hold" nodeType="afterEffect">
                                  <p:stCondLst>
                                    <p:cond delay="0"/>
                                  </p:stCondLst>
                                  <p:childTnLst>
                                    <p:set>
                                      <p:cBhvr>
                                        <p:cTn id="18" dur="1" fill="hold">
                                          <p:stCondLst>
                                            <p:cond delay="499"/>
                                          </p:stCondLst>
                                        </p:cTn>
                                        <p:tgtEl>
                                          <p:spTgt spid="151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56565"/>
        </a:solidFill>
        <a:effectLst/>
      </p:bgPr>
    </p:bg>
    <p:spTree>
      <p:nvGrpSpPr>
        <p:cNvPr id="1" name=""/>
        <p:cNvGrpSpPr/>
        <p:nvPr/>
      </p:nvGrpSpPr>
      <p:grpSpPr>
        <a:xfrm>
          <a:off x="0" y="0"/>
          <a:ext cx="0" cy="0"/>
          <a:chOff x="0" y="0"/>
          <a:chExt cx="0" cy="0"/>
        </a:xfrm>
      </p:grpSpPr>
      <p:pic>
        <p:nvPicPr>
          <p:cNvPr id="152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774700"/>
            <a:ext cx="6232525" cy="4702175"/>
          </a:xfrm>
          <a:prstGeom prst="rect">
            <a:avLst/>
          </a:prstGeom>
          <a:noFill/>
          <a:ln w="12700" cap="flat">
            <a:solidFill>
              <a:srgbClr val="000000"/>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sp>
        <p:nvSpPr>
          <p:cNvPr id="152578" name="Rectangle 2"/>
          <p:cNvSpPr>
            <a:spLocks/>
          </p:cNvSpPr>
          <p:nvPr/>
        </p:nvSpPr>
        <p:spPr bwMode="auto">
          <a:xfrm>
            <a:off x="1092200" y="5638800"/>
            <a:ext cx="7607300" cy="1739900"/>
          </a:xfrm>
          <a:prstGeom prst="rect">
            <a:avLst/>
          </a:prstGeom>
          <a:solidFill>
            <a:schemeClr val="accent1"/>
          </a:solidFill>
          <a:ln w="12700" cap="flat">
            <a:solidFill>
              <a:srgbClr val="000000"/>
            </a:solidFill>
            <a:prstDash val="solid"/>
            <a:miter lim="800000"/>
            <a:headEnd type="none" w="med" len="med"/>
            <a:tailEnd type="none" w="med" len="med"/>
          </a:ln>
          <a:effectLst>
            <a:outerShdw blurRad="190500" dist="190499" dir="2700000" algn="ctr" rotWithShape="0">
              <a:schemeClr val="bg2">
                <a:alpha val="67000"/>
              </a:schemeClr>
            </a:outerShdw>
          </a:effectLst>
        </p:spPr>
        <p:txBody>
          <a:bodyPr lIns="0" tIns="0" rIns="0" bIns="0" anchor="ctr"/>
          <a:lstStyle/>
          <a:p>
            <a:pPr>
              <a:defRPr/>
            </a:pPr>
            <a:r>
              <a:rPr lang="ja-JP" altLang="en-US" sz="2200" b="1" dirty="0">
                <a:solidFill>
                  <a:srgbClr val="000000"/>
                </a:solidFill>
                <a:latin typeface="Arial"/>
                <a:ea typeface="ＭＳ Ｐゴシック" charset="0"/>
                <a:cs typeface="Arial" charset="0"/>
                <a:sym typeface="Arial" charset="0"/>
              </a:rPr>
              <a:t>“</a:t>
            </a:r>
            <a:r>
              <a:rPr lang="en-US" sz="2200" b="1" dirty="0">
                <a:solidFill>
                  <a:srgbClr val="000000"/>
                </a:solidFill>
                <a:latin typeface="Arial" charset="0"/>
                <a:ea typeface="ＭＳ Ｐゴシック" charset="0"/>
                <a:cs typeface="Arial" charset="0"/>
                <a:sym typeface="Arial" charset="0"/>
              </a:rPr>
              <a:t>The three reviewers found that none of the </a:t>
            </a:r>
            <a:r>
              <a:rPr lang="ja-JP" altLang="en-US" sz="2200" b="1" dirty="0">
                <a:solidFill>
                  <a:srgbClr val="000000"/>
                </a:solidFill>
                <a:latin typeface="Arial"/>
                <a:ea typeface="ＭＳ Ｐゴシック" charset="0"/>
                <a:cs typeface="Arial" charset="0"/>
                <a:sym typeface="Arial" charset="0"/>
              </a:rPr>
              <a:t>‘</a:t>
            </a:r>
            <a:r>
              <a:rPr lang="en-US" sz="2200" b="1" dirty="0">
                <a:solidFill>
                  <a:srgbClr val="000000"/>
                </a:solidFill>
                <a:latin typeface="Arial" charset="0"/>
                <a:ea typeface="ＭＳ Ｐゴシック" charset="0"/>
                <a:cs typeface="Arial" charset="0"/>
                <a:sym typeface="Arial" charset="0"/>
              </a:rPr>
              <a:t>mistakes</a:t>
            </a:r>
            <a:r>
              <a:rPr lang="ja-JP" altLang="en-US" sz="2200" b="1" dirty="0">
                <a:solidFill>
                  <a:srgbClr val="000000"/>
                </a:solidFill>
                <a:latin typeface="Arial"/>
                <a:ea typeface="ＭＳ Ｐゴシック" charset="0"/>
                <a:cs typeface="Arial" charset="0"/>
                <a:sym typeface="Arial" charset="0"/>
              </a:rPr>
              <a:t>’</a:t>
            </a:r>
            <a:r>
              <a:rPr lang="en-US" sz="2200" b="1" dirty="0">
                <a:solidFill>
                  <a:srgbClr val="000000"/>
                </a:solidFill>
                <a:latin typeface="Arial" charset="0"/>
                <a:ea typeface="ＭＳ Ｐゴシック" charset="0"/>
                <a:cs typeface="Arial" charset="0"/>
                <a:sym typeface="Arial" charset="0"/>
              </a:rPr>
              <a:t> were actually wrong. They recommended no changes to the book so the book will now be placed on the approved list,</a:t>
            </a:r>
            <a:r>
              <a:rPr lang="ja-JP" altLang="en-US" sz="2200" b="1" dirty="0">
                <a:solidFill>
                  <a:srgbClr val="000000"/>
                </a:solidFill>
                <a:latin typeface="Arial"/>
                <a:ea typeface="ＭＳ Ｐゴシック" charset="0"/>
                <a:cs typeface="Arial" charset="0"/>
                <a:sym typeface="Arial" charset="0"/>
              </a:rPr>
              <a:t>”</a:t>
            </a:r>
            <a:r>
              <a:rPr lang="en-US" sz="2200" b="1" dirty="0">
                <a:solidFill>
                  <a:srgbClr val="000000"/>
                </a:solidFill>
                <a:latin typeface="Arial" charset="0"/>
                <a:ea typeface="ＭＳ Ｐゴシック" charset="0"/>
                <a:cs typeface="Arial" charset="0"/>
                <a:sym typeface="Arial" charset="0"/>
              </a:rPr>
              <a:t> Debbie Graves </a:t>
            </a:r>
            <a:r>
              <a:rPr lang="en-US" sz="2200" b="1" dirty="0" err="1">
                <a:solidFill>
                  <a:srgbClr val="000000"/>
                </a:solidFill>
                <a:latin typeface="Arial" charset="0"/>
                <a:ea typeface="ＭＳ Ｐゴシック" charset="0"/>
                <a:cs typeface="Arial" charset="0"/>
                <a:sym typeface="Arial" charset="0"/>
              </a:rPr>
              <a:t>Ratcliffe</a:t>
            </a:r>
            <a:r>
              <a:rPr lang="en-US" sz="2200" b="1" dirty="0">
                <a:solidFill>
                  <a:srgbClr val="000000"/>
                </a:solidFill>
                <a:latin typeface="Arial" charset="0"/>
                <a:ea typeface="ＭＳ Ｐゴシック" charset="0"/>
                <a:cs typeface="Arial" charset="0"/>
                <a:sym typeface="Arial" charset="0"/>
              </a:rPr>
              <a:t>, a spokeswoman with the Texas Education Agency, said Wednesday.</a:t>
            </a:r>
          </a:p>
        </p:txBody>
      </p:sp>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2705100"/>
            <a:ext cx="5684838" cy="1003300"/>
          </a:xfrm>
          <a:prstGeom prst="rect">
            <a:avLst/>
          </a:prstGeom>
          <a:noFill/>
          <a:ln w="12700" cap="flat">
            <a:solidFill>
              <a:srgbClr val="000000"/>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pic>
        <p:nvPicPr>
          <p:cNvPr id="152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4610100"/>
            <a:ext cx="8620125" cy="736600"/>
          </a:xfrm>
          <a:prstGeom prst="rect">
            <a:avLst/>
          </a:prstGeom>
          <a:noFill/>
          <a:ln>
            <a:noFill/>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2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5622925" cy="431800"/>
          </a:xfrm>
          <a:prstGeom prst="rect">
            <a:avLst/>
          </a:prstGeom>
          <a:noFill/>
          <a:ln w="12700" cap="flat">
            <a:solidFill>
              <a:srgbClr val="000000"/>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pic>
        <p:nvPicPr>
          <p:cNvPr id="152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3088" y="1930400"/>
            <a:ext cx="1981200" cy="2387600"/>
          </a:xfrm>
          <a:prstGeom prst="rect">
            <a:avLst/>
          </a:prstGeom>
          <a:noFill/>
          <a:ln w="12700" cap="flat">
            <a:solidFill>
              <a:srgbClr val="000000"/>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grpId="0" nodeType="clickEffect">
                                  <p:stCondLst>
                                    <p:cond delay="0"/>
                                  </p:stCondLst>
                                  <p:childTnLst>
                                    <p:set>
                                      <p:cBhvr>
                                        <p:cTn id="6" dur="1" fill="hold">
                                          <p:stCondLst>
                                            <p:cond delay="499"/>
                                          </p:stCondLst>
                                        </p:cTn>
                                        <p:tgtEl>
                                          <p:spTgt spid="152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314536" presetClass="entr" presetSubtype="0" fill="hold" nodeType="clickEffect">
                                  <p:stCondLst>
                                    <p:cond delay="0"/>
                                  </p:stCondLst>
                                  <p:childTnLst>
                                    <p:set>
                                      <p:cBhvr>
                                        <p:cTn id="10" dur="1" fill="hold">
                                          <p:stCondLst>
                                            <p:cond delay="499"/>
                                          </p:stCondLst>
                                        </p:cTn>
                                        <p:tgtEl>
                                          <p:spTgt spid="1525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74314536" presetClass="entr" presetSubtype="0" fill="hold" nodeType="clickEffect">
                                  <p:stCondLst>
                                    <p:cond delay="0"/>
                                  </p:stCondLst>
                                  <p:childTnLst>
                                    <p:set>
                                      <p:cBhvr>
                                        <p:cTn id="14" dur="1" fill="hold">
                                          <p:stCondLst>
                                            <p:cond delay="499"/>
                                          </p:stCondLst>
                                        </p:cTn>
                                        <p:tgtEl>
                                          <p:spTgt spid="1525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74314536" presetClass="entr" presetSubtype="0" fill="hold" nodeType="clickEffect">
                                  <p:stCondLst>
                                    <p:cond delay="0"/>
                                  </p:stCondLst>
                                  <p:childTnLst>
                                    <p:set>
                                      <p:cBhvr>
                                        <p:cTn id="18" dur="1" fill="hold">
                                          <p:stCondLst>
                                            <p:cond delay="499"/>
                                          </p:stCondLst>
                                        </p:cTn>
                                        <p:tgtEl>
                                          <p:spTgt spid="152579"/>
                                        </p:tgtEl>
                                        <p:attrNameLst>
                                          <p:attrName>style.visibility</p:attrName>
                                        </p:attrNameLst>
                                      </p:cBhvr>
                                      <p:to>
                                        <p:strVal val="visible"/>
                                      </p:to>
                                    </p:set>
                                  </p:childTnLst>
                                </p:cTn>
                              </p:par>
                            </p:childTnLst>
                          </p:cTn>
                        </p:par>
                        <p:par>
                          <p:cTn id="19" fill="hold" nodeType="afterGroup">
                            <p:stCondLst>
                              <p:cond delay="500"/>
                            </p:stCondLst>
                            <p:childTnLst>
                              <p:par>
                                <p:cTn id="20" presetID="-1074314536" presetClass="entr" presetSubtype="0" fill="hold" nodeType="afterEffect">
                                  <p:stCondLst>
                                    <p:cond delay="0"/>
                                  </p:stCondLst>
                                  <p:childTnLst>
                                    <p:set>
                                      <p:cBhvr>
                                        <p:cTn id="21" dur="1" fill="hold">
                                          <p:stCondLst>
                                            <p:cond delay="499"/>
                                          </p:stCondLst>
                                        </p:cTn>
                                        <p:tgtEl>
                                          <p:spTgt spid="152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4625" name="Rectangle 1"/>
          <p:cNvSpPr>
            <a:spLocks/>
          </p:cNvSpPr>
          <p:nvPr/>
        </p:nvSpPr>
        <p:spPr bwMode="auto">
          <a:xfrm>
            <a:off x="1549400" y="215900"/>
            <a:ext cx="7594600" cy="635000"/>
          </a:xfrm>
          <a:prstGeom prst="rect">
            <a:avLst/>
          </a:prstGeom>
          <a:noFill/>
          <a:ln>
            <a:noFill/>
          </a:ln>
          <a:effectLst>
            <a:outerShdw blurRad="12700" dist="50800" dir="2700000" algn="ctr" rotWithShape="0">
              <a:schemeClr val="bg2">
                <a:alpha val="83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lgn="ctr">
              <a:defRPr/>
            </a:pPr>
            <a:r>
              <a:rPr lang="en-US" sz="3600">
                <a:solidFill>
                  <a:srgbClr val="E40009"/>
                </a:solidFill>
                <a:latin typeface="Comic Sans MS Bold" charset="0"/>
                <a:ea typeface="ＭＳ Ｐゴシック" charset="0"/>
                <a:cs typeface="Comic Sans MS Bold" charset="0"/>
                <a:sym typeface="Comic Sans MS Bold" charset="0"/>
              </a:rPr>
              <a:t>Science Under Siege?</a:t>
            </a:r>
          </a:p>
        </p:txBody>
      </p:sp>
      <p:sp>
        <p:nvSpPr>
          <p:cNvPr id="154626" name="Rectangle 2"/>
          <p:cNvSpPr>
            <a:spLocks/>
          </p:cNvSpPr>
          <p:nvPr/>
        </p:nvSpPr>
        <p:spPr bwMode="auto">
          <a:xfrm>
            <a:off x="1409700" y="1295400"/>
            <a:ext cx="80645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5155" bIns="0"/>
          <a:lstStyle/>
          <a:p>
            <a:pPr marL="44450"/>
            <a:r>
              <a:rPr lang="en-US" sz="3000">
                <a:solidFill>
                  <a:schemeClr val="tx1"/>
                </a:solidFill>
                <a:latin typeface="Comic Sans MS Bold" charset="0"/>
                <a:ea typeface="ＭＳ Ｐゴシック" charset="0"/>
                <a:sym typeface="Comic Sans MS Bold" charset="0"/>
              </a:rPr>
              <a:t>1) Teach the science.  Show the factual evidence first, then the theories that unify and explain those facts.</a:t>
            </a:r>
          </a:p>
        </p:txBody>
      </p:sp>
      <p:sp>
        <p:nvSpPr>
          <p:cNvPr id="154627" name="Rectangle 3"/>
          <p:cNvSpPr>
            <a:spLocks/>
          </p:cNvSpPr>
          <p:nvPr/>
        </p:nvSpPr>
        <p:spPr bwMode="auto">
          <a:xfrm>
            <a:off x="1409700" y="3251200"/>
            <a:ext cx="80645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5155" bIns="0"/>
          <a:lstStyle/>
          <a:p>
            <a:pPr marL="44450"/>
            <a:r>
              <a:rPr lang="en-US" sz="3000">
                <a:solidFill>
                  <a:schemeClr val="tx1"/>
                </a:solidFill>
                <a:latin typeface="Comic Sans MS Bold" charset="0"/>
                <a:ea typeface="ＭＳ Ｐゴシック" charset="0"/>
                <a:sym typeface="Comic Sans MS Bold" charset="0"/>
              </a:rPr>
              <a:t>2) Don</a:t>
            </a:r>
            <a:r>
              <a:rPr lang="ja-JP" altLang="en-US" sz="3000">
                <a:solidFill>
                  <a:schemeClr val="tx1"/>
                </a:solidFill>
                <a:latin typeface="Arial" charset="0"/>
                <a:ea typeface="ＭＳ Ｐゴシック" charset="0"/>
                <a:sym typeface="Comic Sans MS Bold" charset="0"/>
              </a:rPr>
              <a:t>’</a:t>
            </a:r>
            <a:r>
              <a:rPr lang="en-US" altLang="ja-JP" sz="3000">
                <a:solidFill>
                  <a:schemeClr val="tx1"/>
                </a:solidFill>
                <a:latin typeface="Comic Sans MS Bold" charset="0"/>
                <a:ea typeface="Comic Sans MS Bold" charset="0"/>
                <a:cs typeface="Comic Sans MS Bold" charset="0"/>
                <a:sym typeface="Comic Sans MS Bold" charset="0"/>
              </a:rPr>
              <a:t>t shy away from controversy. If the science points in a clear direction, don</a:t>
            </a:r>
            <a:r>
              <a:rPr lang="ja-JP" altLang="en-US" sz="3000">
                <a:solidFill>
                  <a:schemeClr val="tx1"/>
                </a:solidFill>
                <a:latin typeface="Arial" charset="0"/>
                <a:ea typeface="ＭＳ Ｐゴシック" charset="0"/>
                <a:sym typeface="Comic Sans MS Bold" charset="0"/>
              </a:rPr>
              <a:t>’</a:t>
            </a:r>
            <a:r>
              <a:rPr lang="en-US" altLang="ja-JP" sz="3000">
                <a:solidFill>
                  <a:schemeClr val="tx1"/>
                </a:solidFill>
                <a:latin typeface="Comic Sans MS Bold" charset="0"/>
                <a:ea typeface="Comic Sans MS Bold" charset="0"/>
                <a:cs typeface="Comic Sans MS Bold" charset="0"/>
                <a:sym typeface="Comic Sans MS Bold" charset="0"/>
              </a:rPr>
              <a:t>t hesitate to say so.</a:t>
            </a:r>
            <a:endParaRPr lang="en-US" sz="3000">
              <a:solidFill>
                <a:schemeClr val="tx1"/>
              </a:solidFill>
              <a:latin typeface="Comic Sans MS Bold" charset="0"/>
              <a:ea typeface="Comic Sans MS Bold" charset="0"/>
              <a:cs typeface="Comic Sans MS Bold" charset="0"/>
              <a:sym typeface="Comic Sans MS Bold" charset="0"/>
            </a:endParaRPr>
          </a:p>
        </p:txBody>
      </p:sp>
      <p:sp>
        <p:nvSpPr>
          <p:cNvPr id="154628" name="Rectangle 4"/>
          <p:cNvSpPr>
            <a:spLocks/>
          </p:cNvSpPr>
          <p:nvPr/>
        </p:nvSpPr>
        <p:spPr bwMode="auto">
          <a:xfrm>
            <a:off x="1409700" y="5207000"/>
            <a:ext cx="80645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5155" bIns="0"/>
          <a:lstStyle/>
          <a:p>
            <a:pPr marL="44450"/>
            <a:r>
              <a:rPr lang="en-US" sz="3000">
                <a:solidFill>
                  <a:schemeClr val="tx1"/>
                </a:solidFill>
                <a:latin typeface="Comic Sans MS Bold" charset="0"/>
                <a:ea typeface="ＭＳ Ｐゴシック" charset="0"/>
                <a:sym typeface="Comic Sans MS Bold" charset="0"/>
              </a:rPr>
              <a:t>3) Remember that science is not business or politics or religion. Leave the implications of science to your students.</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4626"/>
                                        </p:tgtEl>
                                        <p:attrNameLst>
                                          <p:attrName>style.visibility</p:attrName>
                                        </p:attrNameLst>
                                      </p:cBhvr>
                                      <p:to>
                                        <p:strVal val="visible"/>
                                      </p:to>
                                    </p:set>
                                    <p:anim calcmode="lin" valueType="num">
                                      <p:cBhvr>
                                        <p:cTn id="7" dur="500" fill="hold"/>
                                        <p:tgtEl>
                                          <p:spTgt spid="154626"/>
                                        </p:tgtEl>
                                        <p:attrNameLst>
                                          <p:attrName>ppt_w</p:attrName>
                                        </p:attrNameLst>
                                      </p:cBhvr>
                                      <p:tavLst>
                                        <p:tav tm="0">
                                          <p:val>
                                            <p:fltVal val="0"/>
                                          </p:val>
                                        </p:tav>
                                        <p:tav tm="100000">
                                          <p:val>
                                            <p:strVal val="#ppt_w"/>
                                          </p:val>
                                        </p:tav>
                                      </p:tavLst>
                                    </p:anim>
                                    <p:anim calcmode="lin" valueType="num">
                                      <p:cBhvr>
                                        <p:cTn id="8" dur="500" fill="hold"/>
                                        <p:tgtEl>
                                          <p:spTgt spid="1546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4627"/>
                                        </p:tgtEl>
                                        <p:attrNameLst>
                                          <p:attrName>style.visibility</p:attrName>
                                        </p:attrNameLst>
                                      </p:cBhvr>
                                      <p:to>
                                        <p:strVal val="visible"/>
                                      </p:to>
                                    </p:set>
                                    <p:anim calcmode="lin" valueType="num">
                                      <p:cBhvr>
                                        <p:cTn id="13" dur="500" fill="hold"/>
                                        <p:tgtEl>
                                          <p:spTgt spid="154627"/>
                                        </p:tgtEl>
                                        <p:attrNameLst>
                                          <p:attrName>ppt_w</p:attrName>
                                        </p:attrNameLst>
                                      </p:cBhvr>
                                      <p:tavLst>
                                        <p:tav tm="0">
                                          <p:val>
                                            <p:fltVal val="0"/>
                                          </p:val>
                                        </p:tav>
                                        <p:tav tm="100000">
                                          <p:val>
                                            <p:strVal val="#ppt_w"/>
                                          </p:val>
                                        </p:tav>
                                      </p:tavLst>
                                    </p:anim>
                                    <p:anim calcmode="lin" valueType="num">
                                      <p:cBhvr>
                                        <p:cTn id="14" dur="500" fill="hold"/>
                                        <p:tgtEl>
                                          <p:spTgt spid="15462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54628"/>
                                        </p:tgtEl>
                                        <p:attrNameLst>
                                          <p:attrName>style.visibility</p:attrName>
                                        </p:attrNameLst>
                                      </p:cBhvr>
                                      <p:to>
                                        <p:strVal val="visible"/>
                                      </p:to>
                                    </p:set>
                                    <p:anim calcmode="lin" valueType="num">
                                      <p:cBhvr>
                                        <p:cTn id="19" dur="500" fill="hold"/>
                                        <p:tgtEl>
                                          <p:spTgt spid="154628"/>
                                        </p:tgtEl>
                                        <p:attrNameLst>
                                          <p:attrName>ppt_w</p:attrName>
                                        </p:attrNameLst>
                                      </p:cBhvr>
                                      <p:tavLst>
                                        <p:tav tm="0">
                                          <p:val>
                                            <p:fltVal val="0"/>
                                          </p:val>
                                        </p:tav>
                                        <p:tav tm="100000">
                                          <p:val>
                                            <p:strVal val="#ppt_w"/>
                                          </p:val>
                                        </p:tav>
                                      </p:tavLst>
                                    </p:anim>
                                    <p:anim calcmode="lin" valueType="num">
                                      <p:cBhvr>
                                        <p:cTn id="20" dur="500" fill="hold"/>
                                        <p:tgtEl>
                                          <p:spTgt spid="1546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autoUpdateAnimBg="0"/>
      <p:bldP spid="154627" grpId="0" autoUpdateAnimBg="0"/>
      <p:bldP spid="154628"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55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190500"/>
            <a:ext cx="7113587" cy="6959600"/>
          </a:xfrm>
          <a:prstGeom prst="rect">
            <a:avLst/>
          </a:prstGeom>
          <a:noFill/>
          <a:ln w="12700" cap="flat">
            <a:solidFill>
              <a:srgbClr val="000000"/>
            </a:solidFill>
            <a:prstDash val="solid"/>
            <a:miter lim="800000"/>
            <a:headEnd/>
            <a:tailEnd/>
          </a:ln>
          <a:effectLst>
            <a:outerShdw blurRad="1524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
        <p:nvSpPr>
          <p:cNvPr id="155650" name="Rectangle 2"/>
          <p:cNvSpPr>
            <a:spLocks/>
          </p:cNvSpPr>
          <p:nvPr/>
        </p:nvSpPr>
        <p:spPr bwMode="auto">
          <a:xfrm>
            <a:off x="2474913" y="6908800"/>
            <a:ext cx="4775200" cy="558800"/>
          </a:xfrm>
          <a:prstGeom prst="rect">
            <a:avLst/>
          </a:prstGeom>
          <a:solidFill>
            <a:schemeClr val="accent1"/>
          </a:solidFill>
          <a:ln w="12700" cap="flat">
            <a:solidFill>
              <a:srgbClr val="000000"/>
            </a:solidFill>
            <a:prstDash val="solid"/>
            <a:miter lim="800000"/>
            <a:headEnd type="none" w="med" len="med"/>
            <a:tailEnd type="none" w="med" len="med"/>
          </a:ln>
          <a:effectLst>
            <a:outerShdw blurRad="127000" dist="126999" dir="2700000" algn="ctr" rotWithShape="0">
              <a:schemeClr val="bg2">
                <a:alpha val="75000"/>
              </a:schemeClr>
            </a:outerShdw>
          </a:effectLst>
        </p:spPr>
        <p:txBody>
          <a:bodyPr lIns="0" tIns="0" rIns="0" bIns="0" anchor="ctr"/>
          <a:lstStyle/>
          <a:p>
            <a:pPr algn="ctr">
              <a:defRPr/>
            </a:pPr>
            <a:r>
              <a:rPr lang="en-US" sz="3200" b="1">
                <a:solidFill>
                  <a:schemeClr val="tx1"/>
                </a:solidFill>
                <a:latin typeface="Arial" charset="0"/>
                <a:ea typeface="ＭＳ Ｐゴシック" charset="0"/>
                <a:cs typeface="Arial" charset="0"/>
                <a:sym typeface="Arial" charset="0"/>
                <a:hlinkClick r:id="rId4"/>
              </a:rPr>
              <a:t>www.ncse.com</a:t>
            </a:r>
            <a:endParaRPr lang="en-US" sz="3200" b="1">
              <a:solidFill>
                <a:schemeClr val="tx1"/>
              </a:solidFill>
              <a:latin typeface="Arial" charset="0"/>
              <a:ea typeface="ＭＳ Ｐゴシック" charset="0"/>
              <a:cs typeface="Arial" charset="0"/>
              <a:sym typeface="Arial" charset="0"/>
            </a:endParaRPr>
          </a:p>
        </p:txBody>
      </p:sp>
      <p:pic>
        <p:nvPicPr>
          <p:cNvPr id="155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1792288"/>
            <a:ext cx="3708400" cy="4341812"/>
          </a:xfrm>
          <a:prstGeom prst="rect">
            <a:avLst/>
          </a:prstGeom>
          <a:noFill/>
          <a:ln w="25400" cap="flat">
            <a:solidFill>
              <a:srgbClr val="000000"/>
            </a:solidFill>
            <a:prstDash val="solid"/>
            <a:miter lim="800000"/>
            <a:headEnd/>
            <a:tailEnd/>
          </a:ln>
          <a:effectLst>
            <a:outerShdw blurRad="1524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
        <p:nvSpPr>
          <p:cNvPr id="155652" name="Rectangle 4"/>
          <p:cNvSpPr>
            <a:spLocks/>
          </p:cNvSpPr>
          <p:nvPr/>
        </p:nvSpPr>
        <p:spPr bwMode="auto">
          <a:xfrm>
            <a:off x="5218113" y="4368800"/>
            <a:ext cx="3987800" cy="1587500"/>
          </a:xfrm>
          <a:prstGeom prst="rect">
            <a:avLst/>
          </a:prstGeom>
          <a:solidFill>
            <a:srgbClr val="FFFF66"/>
          </a:solidFill>
          <a:ln w="12700" cap="flat">
            <a:solidFill>
              <a:srgbClr val="000000"/>
            </a:solidFill>
            <a:prstDash val="solid"/>
            <a:miter lim="800000"/>
            <a:headEnd type="none" w="med" len="med"/>
            <a:tailEnd type="none" w="med" len="med"/>
          </a:ln>
          <a:effectLst>
            <a:outerShdw blurRad="127000" dist="126999" dir="2700000" algn="ctr" rotWithShape="0">
              <a:schemeClr val="bg2">
                <a:alpha val="75000"/>
              </a:schemeClr>
            </a:outerShdw>
          </a:effectLst>
        </p:spPr>
        <p:txBody>
          <a:bodyPr lIns="0" tIns="0" rIns="0" bIns="0" anchor="ctr"/>
          <a:lstStyle/>
          <a:p>
            <a:pPr algn="ctr">
              <a:defRPr/>
            </a:pPr>
            <a:r>
              <a:rPr lang="en-US" sz="2800">
                <a:solidFill>
                  <a:schemeClr val="tx1"/>
                </a:solidFill>
                <a:latin typeface="Comic Sans MS Bold" charset="0"/>
                <a:ea typeface="ＭＳ Ｐゴシック" charset="0"/>
                <a:cs typeface="Comic Sans MS Bold" charset="0"/>
                <a:sym typeface="Comic Sans MS Bold" charset="0"/>
              </a:rPr>
              <a:t>NCSE now supports Climate Science, as well as Evolution</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556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55650"/>
                                        </p:tgtEl>
                                        <p:attrNameLst>
                                          <p:attrName>style.visibility</p:attrName>
                                        </p:attrNameLst>
                                      </p:cBhvr>
                                      <p:to>
                                        <p:strVal val="visible"/>
                                      </p:to>
                                    </p:set>
                                    <p:anim calcmode="lin" valueType="num">
                                      <p:cBhvr>
                                        <p:cTn id="11" dur="500" fill="hold"/>
                                        <p:tgtEl>
                                          <p:spTgt spid="155650"/>
                                        </p:tgtEl>
                                        <p:attrNameLst>
                                          <p:attrName>ppt_w</p:attrName>
                                        </p:attrNameLst>
                                      </p:cBhvr>
                                      <p:tavLst>
                                        <p:tav tm="0">
                                          <p:val>
                                            <p:fltVal val="0"/>
                                          </p:val>
                                        </p:tav>
                                        <p:tav tm="100000">
                                          <p:val>
                                            <p:strVal val="#ppt_w"/>
                                          </p:val>
                                        </p:tav>
                                      </p:tavLst>
                                    </p:anim>
                                    <p:anim calcmode="lin" valueType="num">
                                      <p:cBhvr>
                                        <p:cTn id="12" dur="500" fill="hold"/>
                                        <p:tgtEl>
                                          <p:spTgt spid="155650"/>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155652"/>
                                        </p:tgtEl>
                                        <p:attrNameLst>
                                          <p:attrName>style.visibility</p:attrName>
                                        </p:attrNameLst>
                                      </p:cBhvr>
                                      <p:to>
                                        <p:strVal val="visible"/>
                                      </p:to>
                                    </p:set>
                                    <p:anim calcmode="lin" valueType="num">
                                      <p:cBhvr>
                                        <p:cTn id="16" dur="500" fill="hold"/>
                                        <p:tgtEl>
                                          <p:spTgt spid="155652"/>
                                        </p:tgtEl>
                                        <p:attrNameLst>
                                          <p:attrName>ppt_w</p:attrName>
                                        </p:attrNameLst>
                                      </p:cBhvr>
                                      <p:tavLst>
                                        <p:tav tm="0">
                                          <p:val>
                                            <p:fltVal val="0"/>
                                          </p:val>
                                        </p:tav>
                                        <p:tav tm="100000">
                                          <p:val>
                                            <p:strVal val="#ppt_w"/>
                                          </p:val>
                                        </p:tav>
                                      </p:tavLst>
                                    </p:anim>
                                    <p:anim calcmode="lin" valueType="num">
                                      <p:cBhvr>
                                        <p:cTn id="17" dur="500" fill="hold"/>
                                        <p:tgtEl>
                                          <p:spTgt spid="1556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autoUpdateAnimBg="0"/>
      <p:bldP spid="155652"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6673" name="Rectangle 1"/>
          <p:cNvSpPr>
            <a:spLocks/>
          </p:cNvSpPr>
          <p:nvPr/>
        </p:nvSpPr>
        <p:spPr bwMode="auto">
          <a:xfrm>
            <a:off x="2349500" y="114300"/>
            <a:ext cx="5194300" cy="6159500"/>
          </a:xfrm>
          <a:prstGeom prst="rect">
            <a:avLst/>
          </a:prstGeom>
          <a:solidFill>
            <a:schemeClr val="accent1"/>
          </a:solidFill>
          <a:ln w="25400" cap="flat">
            <a:solidFill>
              <a:srgbClr val="000000"/>
            </a:solidFill>
            <a:prstDash val="solid"/>
            <a:miter lim="800000"/>
            <a:headEnd type="none" w="med" len="med"/>
            <a:tailEnd type="none" w="med" len="med"/>
          </a:ln>
          <a:effectLst>
            <a:outerShdw blurRad="190500" dist="190499" dir="2700000" algn="ctr" rotWithShape="0">
              <a:schemeClr val="bg2">
                <a:alpha val="75000"/>
              </a:schemeClr>
            </a:outerShdw>
          </a:effectLst>
        </p:spPr>
        <p:txBody>
          <a:bodyPr lIns="0" tIns="0" rIns="0" bIns="0"/>
          <a:lstStyle/>
          <a:p>
            <a:pPr>
              <a:defRPr/>
            </a:pPr>
            <a:endParaRPr lang="en-US"/>
          </a:p>
        </p:txBody>
      </p:sp>
      <p:pic>
        <p:nvPicPr>
          <p:cNvPr id="15565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241300"/>
            <a:ext cx="5070475"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6675" name="Rectangle 3"/>
          <p:cNvSpPr>
            <a:spLocks/>
          </p:cNvSpPr>
          <p:nvPr/>
        </p:nvSpPr>
        <p:spPr bwMode="auto">
          <a:xfrm>
            <a:off x="1582738" y="6794500"/>
            <a:ext cx="6986587" cy="558800"/>
          </a:xfrm>
          <a:prstGeom prst="rect">
            <a:avLst/>
          </a:prstGeom>
          <a:solidFill>
            <a:schemeClr val="accent1"/>
          </a:solidFill>
          <a:ln>
            <a:noFill/>
          </a:ln>
          <a:effectLst>
            <a:outerShdw blurRad="127000" dist="139699" dir="2700000" algn="ctr" rotWithShape="0">
              <a:schemeClr val="bg2">
                <a:alpha val="59000"/>
              </a:schemeClr>
            </a:outerShdw>
          </a:effectLst>
          <a:extLst>
            <a:ext uri="{91240B29-F687-4f45-9708-019B960494DF}">
              <a14:hiddenLine xmlns:a14="http://schemas.microsoft.com/office/drawing/2010/main" w="12700" cap="flat">
                <a:solidFill>
                  <a:srgbClr val="FF0000"/>
                </a:solidFill>
                <a:miter lim="800000"/>
                <a:headEnd type="none" w="med" len="med"/>
                <a:tailEnd type="none" w="med" len="med"/>
              </a14:hiddenLine>
            </a:ext>
          </a:extLst>
        </p:spPr>
        <p:txBody>
          <a:bodyPr wrap="none" lIns="0" tIns="0" rIns="0" bIns="0">
            <a:spAutoFit/>
          </a:bodyPr>
          <a:lstStyle/>
          <a:p>
            <a:pPr algn="ctr">
              <a:tabLst>
                <a:tab pos="838200" algn="l"/>
              </a:tabLst>
              <a:defRPr/>
            </a:pPr>
            <a:r>
              <a:rPr lang="en-US" sz="3200" b="1">
                <a:solidFill>
                  <a:schemeClr val="tx1"/>
                </a:solidFill>
                <a:latin typeface="Arial" charset="0"/>
                <a:ea typeface="ＭＳ Ｐゴシック" charset="0"/>
                <a:cs typeface="Arial" charset="0"/>
                <a:sym typeface="Arial" charset="0"/>
                <a:hlinkClick r:id="rId4"/>
              </a:rPr>
              <a:t>www.miller</a:t>
            </a:r>
            <a:r>
              <a:rPr lang="en-US" sz="3200" b="1">
                <a:solidFill>
                  <a:srgbClr val="FF0000"/>
                </a:solidFill>
                <a:latin typeface="Arial" charset="0"/>
                <a:ea typeface="ＭＳ Ｐゴシック" charset="0"/>
                <a:cs typeface="Arial" charset="0"/>
                <a:sym typeface="Arial" charset="0"/>
                <a:hlinkClick r:id="rId4"/>
              </a:rPr>
              <a:t>and</a:t>
            </a:r>
            <a:r>
              <a:rPr lang="en-US" sz="3200" b="1">
                <a:solidFill>
                  <a:schemeClr val="tx1"/>
                </a:solidFill>
                <a:latin typeface="Arial" charset="0"/>
                <a:ea typeface="ＭＳ Ｐゴシック" charset="0"/>
                <a:cs typeface="Arial" charset="0"/>
                <a:sym typeface="Arial" charset="0"/>
                <a:hlinkClick r:id="rId4"/>
              </a:rPr>
              <a:t>levine.com/</a:t>
            </a:r>
            <a:r>
              <a:rPr lang="en-US" sz="3200" b="1">
                <a:solidFill>
                  <a:srgbClr val="FF0000"/>
                </a:solidFill>
                <a:latin typeface="Arial" charset="0"/>
                <a:ea typeface="ＭＳ Ｐゴシック" charset="0"/>
                <a:cs typeface="Arial" charset="0"/>
                <a:sym typeface="Arial" charset="0"/>
                <a:hlinkClick r:id="rId4"/>
              </a:rPr>
              <a:t>evolution</a:t>
            </a:r>
            <a:endParaRPr lang="en-US" sz="3200" b="1">
              <a:solidFill>
                <a:srgbClr val="FF0000"/>
              </a:solidFill>
              <a:latin typeface="Arial" charset="0"/>
              <a:ea typeface="ＭＳ Ｐゴシック" charset="0"/>
              <a:cs typeface="Arial" charset="0"/>
              <a:sym typeface="Arial" charset="0"/>
            </a:endParaRPr>
          </a:p>
        </p:txBody>
      </p:sp>
    </p:spTree>
  </p:cSld>
  <p:clrMapOvr>
    <a:masterClrMapping/>
  </p:clrMapOvr>
  <p:transition xmlns:p14="http://schemas.microsoft.com/office/powerpoint/2010/main" spd="slow">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3" y="584200"/>
            <a:ext cx="6713537" cy="5791200"/>
          </a:xfrm>
          <a:prstGeom prst="rect">
            <a:avLst/>
          </a:prstGeom>
          <a:noFill/>
          <a:ln>
            <a:noFill/>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7698" name="Rectangle 2"/>
          <p:cNvSpPr>
            <a:spLocks/>
          </p:cNvSpPr>
          <p:nvPr/>
        </p:nvSpPr>
        <p:spPr bwMode="auto">
          <a:xfrm>
            <a:off x="2136775" y="6610350"/>
            <a:ext cx="5892800" cy="444500"/>
          </a:xfrm>
          <a:prstGeom prst="rect">
            <a:avLst/>
          </a:prstGeom>
          <a:solidFill>
            <a:schemeClr val="accent1"/>
          </a:solidFill>
          <a:ln>
            <a:noFill/>
          </a:ln>
          <a:effectLst>
            <a:outerShdw blurRad="152400" dist="152400" dir="2700000" algn="ctr" rotWithShape="0">
              <a:schemeClr val="bg2">
                <a:alpha val="65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a:defRPr/>
            </a:pPr>
            <a:r>
              <a:rPr lang="en-US" sz="3000" b="1">
                <a:solidFill>
                  <a:srgbClr val="000080"/>
                </a:solidFill>
                <a:latin typeface="Lucida Grande" charset="0"/>
                <a:ea typeface="ＭＳ Ｐゴシック" charset="0"/>
                <a:cs typeface="Lucida Grande" charset="0"/>
                <a:sym typeface="Lucida Grande" charset="0"/>
                <a:hlinkClick r:id="rId3"/>
              </a:rPr>
              <a:t>www.nsta.org/evresources</a:t>
            </a:r>
            <a:endParaRPr lang="en-US" sz="3000" b="1">
              <a:solidFill>
                <a:srgbClr val="000080"/>
              </a:solidFill>
              <a:latin typeface="Lucida Grande" charset="0"/>
              <a:ea typeface="ＭＳ Ｐゴシック" charset="0"/>
              <a:cs typeface="Lucida Grande" charset="0"/>
              <a:sym typeface="Lucida Grande" charset="0"/>
            </a:endParaRPr>
          </a:p>
        </p:txBody>
      </p:sp>
    </p:spTree>
  </p:cSld>
  <p:clrMapOvr>
    <a:masterClrMapping/>
  </p:clrMapOvr>
  <p:transition xmlns:p14="http://schemas.microsoft.com/office/powerpoint/2010/mai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99"/>
            </a:gs>
            <a:gs pos="100000">
              <a:srgbClr val="000080"/>
            </a:gs>
          </a:gsLst>
          <a:lin ang="5400000" scaled="1"/>
        </a:gradFill>
        <a:effectLst/>
      </p:bgPr>
    </p:bg>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152400"/>
            <a:ext cx="7292975" cy="2489200"/>
          </a:xfrm>
          <a:prstGeom prst="rect">
            <a:avLst/>
          </a:prstGeom>
          <a:noFill/>
          <a:ln w="25400" cap="flat">
            <a:solidFill>
              <a:srgbClr val="000000"/>
            </a:solidFill>
            <a:prstDash val="solid"/>
            <a:round/>
            <a:headEnd/>
            <a:tailEnd/>
          </a:ln>
          <a:effectLst>
            <a:outerShdw blurRad="127000" dist="1651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727200"/>
            <a:ext cx="4711700" cy="3467100"/>
          </a:xfrm>
          <a:prstGeom prst="rect">
            <a:avLst/>
          </a:prstGeom>
          <a:noFill/>
          <a:ln w="25400" cap="flat">
            <a:solidFill>
              <a:srgbClr val="000000"/>
            </a:solidFill>
            <a:prstDash val="solid"/>
            <a:round/>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58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71500"/>
            <a:ext cx="4330700" cy="6477000"/>
          </a:xfrm>
          <a:prstGeom prst="rect">
            <a:avLst/>
          </a:prstGeom>
          <a:noFill/>
          <a:ln w="25400" cap="flat">
            <a:solidFill>
              <a:srgbClr val="000000"/>
            </a:solidFill>
            <a:prstDash val="solid"/>
            <a:round/>
            <a:headEnd/>
            <a:tailEnd/>
          </a:ln>
          <a:effectLst>
            <a:outerShdw blurRad="127000" dist="1651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
        <p:nvSpPr>
          <p:cNvPr id="158724" name="AutoShape 4"/>
          <p:cNvSpPr>
            <a:spLocks/>
          </p:cNvSpPr>
          <p:nvPr/>
        </p:nvSpPr>
        <p:spPr bwMode="auto">
          <a:xfrm>
            <a:off x="1651000" y="1143000"/>
            <a:ext cx="1028700" cy="1041400"/>
          </a:xfrm>
          <a:prstGeom prst="roundRect">
            <a:avLst>
              <a:gd name="adj" fmla="val 18519"/>
            </a:avLst>
          </a:prstGeom>
          <a:noFill/>
          <a:ln w="88900" cap="flat">
            <a:solidFill>
              <a:srgbClr val="FF0000"/>
            </a:solidFill>
            <a:prstDash val="solid"/>
            <a:round/>
            <a:headEnd type="none" w="med" len="med"/>
            <a:tailEnd type="none" w="med" len="med"/>
          </a:ln>
          <a:effectLst>
            <a:outerShdw blurRad="127000" dist="1651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pic>
        <p:nvPicPr>
          <p:cNvPr id="158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500" y="3644900"/>
            <a:ext cx="4711700" cy="3468688"/>
          </a:xfrm>
          <a:prstGeom prst="rect">
            <a:avLst/>
          </a:prstGeom>
          <a:noFill/>
          <a:ln w="25400" cap="flat">
            <a:solidFill>
              <a:srgbClr val="000000"/>
            </a:solidFill>
            <a:prstDash val="solid"/>
            <a:round/>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8724"/>
                                        </p:tgtEl>
                                        <p:attrNameLst>
                                          <p:attrName>style.visibility</p:attrName>
                                        </p:attrNameLst>
                                      </p:cBhvr>
                                      <p:to>
                                        <p:strVal val="visible"/>
                                      </p:to>
                                    </p:set>
                                    <p:anim calcmode="lin" valueType="num">
                                      <p:cBhvr>
                                        <p:cTn id="7" dur="500" fill="hold"/>
                                        <p:tgtEl>
                                          <p:spTgt spid="158724"/>
                                        </p:tgtEl>
                                        <p:attrNameLst>
                                          <p:attrName>ppt_w</p:attrName>
                                        </p:attrNameLst>
                                      </p:cBhvr>
                                      <p:tavLst>
                                        <p:tav tm="0">
                                          <p:val>
                                            <p:fltVal val="0"/>
                                          </p:val>
                                        </p:tav>
                                        <p:tav tm="100000">
                                          <p:val>
                                            <p:strVal val="#ppt_w"/>
                                          </p:val>
                                        </p:tav>
                                      </p:tavLst>
                                    </p:anim>
                                    <p:anim calcmode="lin" valueType="num">
                                      <p:cBhvr>
                                        <p:cTn id="8" dur="500" fill="hold"/>
                                        <p:tgtEl>
                                          <p:spTgt spid="15872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xit" presetSubtype="32" fill="hold" grpId="1" nodeType="afterEffect">
                                  <p:stCondLst>
                                    <p:cond delay="0"/>
                                  </p:stCondLst>
                                  <p:childTnLst>
                                    <p:anim calcmode="lin" valueType="num">
                                      <p:cBhvr>
                                        <p:cTn id="11" dur="500"/>
                                        <p:tgtEl>
                                          <p:spTgt spid="158724"/>
                                        </p:tgtEl>
                                        <p:attrNameLst>
                                          <p:attrName>ppt_w</p:attrName>
                                        </p:attrNameLst>
                                      </p:cBhvr>
                                      <p:tavLst>
                                        <p:tav tm="0">
                                          <p:val>
                                            <p:strVal val="ppt_w"/>
                                          </p:val>
                                        </p:tav>
                                        <p:tav tm="100000">
                                          <p:val>
                                            <p:fltVal val="0"/>
                                          </p:val>
                                        </p:tav>
                                      </p:tavLst>
                                    </p:anim>
                                    <p:anim calcmode="lin" valueType="num">
                                      <p:cBhvr>
                                        <p:cTn id="12" dur="500"/>
                                        <p:tgtEl>
                                          <p:spTgt spid="158724"/>
                                        </p:tgtEl>
                                        <p:attrNameLst>
                                          <p:attrName>ppt_h</p:attrName>
                                        </p:attrNameLst>
                                      </p:cBhvr>
                                      <p:tavLst>
                                        <p:tav tm="0">
                                          <p:val>
                                            <p:strVal val="ppt_h"/>
                                          </p:val>
                                        </p:tav>
                                        <p:tav tm="100000">
                                          <p:val>
                                            <p:fltVal val="0"/>
                                          </p:val>
                                        </p:tav>
                                      </p:tavLst>
                                    </p:anim>
                                    <p:set>
                                      <p:cBhvr>
                                        <p:cTn id="13" dur="1" fill="hold">
                                          <p:stCondLst>
                                            <p:cond delay="499"/>
                                          </p:stCondLst>
                                        </p:cTn>
                                        <p:tgtEl>
                                          <p:spTgt spid="158724"/>
                                        </p:tgtEl>
                                        <p:attrNameLst>
                                          <p:attrName>style.visibility</p:attrName>
                                        </p:attrNameLst>
                                      </p:cBhvr>
                                      <p:to>
                                        <p:strVal val="hidden"/>
                                      </p:to>
                                    </p:se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58721"/>
                                        </p:tgtEl>
                                        <p:attrNameLst>
                                          <p:attrName>style.visibility</p:attrName>
                                        </p:attrNameLst>
                                      </p:cBhvr>
                                      <p:to>
                                        <p:strVal val="visible"/>
                                      </p:to>
                                    </p:set>
                                    <p:anim calcmode="lin" valueType="num">
                                      <p:cBhvr>
                                        <p:cTn id="17" dur="500" fill="hold"/>
                                        <p:tgtEl>
                                          <p:spTgt spid="158721"/>
                                        </p:tgtEl>
                                        <p:attrNameLst>
                                          <p:attrName>ppt_w</p:attrName>
                                        </p:attrNameLst>
                                      </p:cBhvr>
                                      <p:tavLst>
                                        <p:tav tm="0">
                                          <p:val>
                                            <p:fltVal val="0"/>
                                          </p:val>
                                        </p:tav>
                                        <p:tav tm="100000">
                                          <p:val>
                                            <p:strVal val="#ppt_w"/>
                                          </p:val>
                                        </p:tav>
                                      </p:tavLst>
                                    </p:anim>
                                    <p:anim calcmode="lin" valueType="num">
                                      <p:cBhvr>
                                        <p:cTn id="18" dur="500" fill="hold"/>
                                        <p:tgtEl>
                                          <p:spTgt spid="158721"/>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58722"/>
                                        </p:tgtEl>
                                        <p:attrNameLst>
                                          <p:attrName>style.visibility</p:attrName>
                                        </p:attrNameLst>
                                      </p:cBhvr>
                                      <p:to>
                                        <p:strVal val="visible"/>
                                      </p:to>
                                    </p:set>
                                    <p:anim calcmode="lin" valueType="num">
                                      <p:cBhvr>
                                        <p:cTn id="23" dur="500" fill="hold"/>
                                        <p:tgtEl>
                                          <p:spTgt spid="158722"/>
                                        </p:tgtEl>
                                        <p:attrNameLst>
                                          <p:attrName>ppt_w</p:attrName>
                                        </p:attrNameLst>
                                      </p:cBhvr>
                                      <p:tavLst>
                                        <p:tav tm="0">
                                          <p:val>
                                            <p:fltVal val="0"/>
                                          </p:val>
                                        </p:tav>
                                        <p:tav tm="100000">
                                          <p:val>
                                            <p:strVal val="#ppt_w"/>
                                          </p:val>
                                        </p:tav>
                                      </p:tavLst>
                                    </p:anim>
                                    <p:anim calcmode="lin" valueType="num">
                                      <p:cBhvr>
                                        <p:cTn id="24" dur="500" fill="hold"/>
                                        <p:tgtEl>
                                          <p:spTgt spid="158722"/>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23" presetClass="entr" presetSubtype="16" fill="hold" nodeType="afterEffect">
                                  <p:stCondLst>
                                    <p:cond delay="0"/>
                                  </p:stCondLst>
                                  <p:childTnLst>
                                    <p:set>
                                      <p:cBhvr>
                                        <p:cTn id="27" dur="1" fill="hold">
                                          <p:stCondLst>
                                            <p:cond delay="0"/>
                                          </p:stCondLst>
                                        </p:cTn>
                                        <p:tgtEl>
                                          <p:spTgt spid="158725"/>
                                        </p:tgtEl>
                                        <p:attrNameLst>
                                          <p:attrName>style.visibility</p:attrName>
                                        </p:attrNameLst>
                                      </p:cBhvr>
                                      <p:to>
                                        <p:strVal val="visible"/>
                                      </p:to>
                                    </p:set>
                                    <p:anim calcmode="lin" valueType="num">
                                      <p:cBhvr>
                                        <p:cTn id="28" dur="500" fill="hold"/>
                                        <p:tgtEl>
                                          <p:spTgt spid="158725"/>
                                        </p:tgtEl>
                                        <p:attrNameLst>
                                          <p:attrName>ppt_w</p:attrName>
                                        </p:attrNameLst>
                                      </p:cBhvr>
                                      <p:tavLst>
                                        <p:tav tm="0">
                                          <p:val>
                                            <p:fltVal val="0"/>
                                          </p:val>
                                        </p:tav>
                                        <p:tav tm="100000">
                                          <p:val>
                                            <p:strVal val="#ppt_w"/>
                                          </p:val>
                                        </p:tav>
                                      </p:tavLst>
                                    </p:anim>
                                    <p:anim calcmode="lin" valueType="num">
                                      <p:cBhvr>
                                        <p:cTn id="29" dur="500" fill="hold"/>
                                        <p:tgtEl>
                                          <p:spTgt spid="1587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animBg="1"/>
      <p:bldP spid="15872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99"/>
            </a:gs>
            <a:gs pos="100000">
              <a:srgbClr val="000080"/>
            </a:gs>
          </a:gsLst>
          <a:lin ang="5400000" scaled="1"/>
        </a:gradFill>
        <a:effectLst/>
      </p:bgPr>
    </p:bg>
    <p:spTree>
      <p:nvGrpSpPr>
        <p:cNvPr id="1" name=""/>
        <p:cNvGrpSpPr/>
        <p:nvPr/>
      </p:nvGrpSpPr>
      <p:grpSpPr>
        <a:xfrm>
          <a:off x="0" y="0"/>
          <a:ext cx="0" cy="0"/>
          <a:chOff x="0" y="0"/>
          <a:chExt cx="0" cy="0"/>
        </a:xfrm>
      </p:grpSpPr>
      <p:pic>
        <p:nvPicPr>
          <p:cNvPr id="159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600" y="17463"/>
            <a:ext cx="3492500" cy="3868737"/>
          </a:xfrm>
          <a:prstGeom prst="rect">
            <a:avLst/>
          </a:prstGeom>
          <a:noFill/>
          <a:ln w="25400" cap="flat">
            <a:solidFill>
              <a:srgbClr val="000000"/>
            </a:solidFill>
            <a:prstDash val="solid"/>
            <a:round/>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59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39700"/>
            <a:ext cx="5514975" cy="4876800"/>
          </a:xfrm>
          <a:prstGeom prst="rect">
            <a:avLst/>
          </a:prstGeom>
          <a:noFill/>
          <a:ln w="25400" cap="flat">
            <a:solidFill>
              <a:srgbClr val="000000"/>
            </a:solidFill>
            <a:prstDash val="solid"/>
            <a:round/>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59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2917825"/>
            <a:ext cx="5842000" cy="4524375"/>
          </a:xfrm>
          <a:prstGeom prst="rect">
            <a:avLst/>
          </a:prstGeom>
          <a:noFill/>
          <a:ln w="25400" cap="flat">
            <a:solidFill>
              <a:srgbClr val="000000"/>
            </a:solidFill>
            <a:prstDash val="solid"/>
            <a:round/>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59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314536" presetClass="entr" presetSubtype="0" fill="hold" nodeType="clickEffect">
                                  <p:stCondLst>
                                    <p:cond delay="0"/>
                                  </p:stCondLst>
                                  <p:childTnLst>
                                    <p:set>
                                      <p:cBhvr>
                                        <p:cTn id="10" dur="1" fill="hold">
                                          <p:stCondLst>
                                            <p:cond delay="499"/>
                                          </p:stCondLst>
                                        </p:cTn>
                                        <p:tgtEl>
                                          <p:spTgt spid="159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F80"/>
        </a:solidFill>
        <a:effectLst/>
      </p:bgPr>
    </p:bg>
    <p:spTree>
      <p:nvGrpSpPr>
        <p:cNvPr id="1" name=""/>
        <p:cNvGrpSpPr/>
        <p:nvPr/>
      </p:nvGrpSpPr>
      <p:grpSpPr>
        <a:xfrm>
          <a:off x="0" y="0"/>
          <a:ext cx="0" cy="0"/>
          <a:chOff x="0" y="0"/>
          <a:chExt cx="0" cy="0"/>
        </a:xfrm>
      </p:grpSpPr>
      <p:sp>
        <p:nvSpPr>
          <p:cNvPr id="160769" name="Rectangle 1"/>
          <p:cNvSpPr>
            <a:spLocks/>
          </p:cNvSpPr>
          <p:nvPr/>
        </p:nvSpPr>
        <p:spPr bwMode="auto">
          <a:xfrm>
            <a:off x="1270000" y="6713538"/>
            <a:ext cx="7785100" cy="584200"/>
          </a:xfrm>
          <a:prstGeom prst="rect">
            <a:avLst/>
          </a:prstGeom>
          <a:noFill/>
          <a:ln>
            <a:noFill/>
          </a:ln>
          <a:effectLst>
            <a:outerShdw blurRad="127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nchor="ctr"/>
          <a:lstStyle/>
          <a:p>
            <a:pPr algn="ctr">
              <a:spcBef>
                <a:spcPts val="2050"/>
              </a:spcBef>
              <a:defRPr/>
            </a:pPr>
            <a:r>
              <a:rPr lang="en-US" sz="3400" b="1">
                <a:solidFill>
                  <a:srgbClr val="FFFFFF"/>
                </a:solidFill>
                <a:effectLst>
                  <a:outerShdw blurRad="38100" dist="38100" dir="2700000" algn="tl">
                    <a:srgbClr val="000000"/>
                  </a:outerShdw>
                </a:effectLst>
                <a:latin typeface="Lucida Grande" charset="0"/>
                <a:ea typeface="ＭＳ Ｐゴシック" charset="0"/>
                <a:cs typeface="Lucida Grande" charset="0"/>
                <a:sym typeface="Lucida Grande" charset="0"/>
              </a:rPr>
              <a:t>http://www.pbs.org/</a:t>
            </a:r>
            <a:r>
              <a:rPr lang="en-US" sz="3400" b="1">
                <a:solidFill>
                  <a:srgbClr val="FDFB00"/>
                </a:solidFill>
                <a:effectLst>
                  <a:outerShdw blurRad="38100" dist="38100" dir="2700000" algn="tl">
                    <a:srgbClr val="000000"/>
                  </a:outerShdw>
                </a:effectLst>
                <a:latin typeface="Lucida Grande" charset="0"/>
                <a:ea typeface="ＭＳ Ｐゴシック" charset="0"/>
                <a:cs typeface="Lucida Grande" charset="0"/>
                <a:sym typeface="Lucida Grande" charset="0"/>
              </a:rPr>
              <a:t>evolution</a:t>
            </a:r>
          </a:p>
        </p:txBody>
      </p:sp>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60363"/>
            <a:ext cx="7073900" cy="3576637"/>
          </a:xfrm>
          <a:prstGeom prst="rect">
            <a:avLst/>
          </a:prstGeom>
          <a:noFill/>
          <a:ln>
            <a:noFill/>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11913"/>
                </a:solidFill>
                <a:round/>
                <a:headEnd/>
                <a:tailEnd/>
              </a14:hiddenLine>
            </a:ext>
          </a:extLst>
        </p:spPr>
      </p:pic>
      <p:grpSp>
        <p:nvGrpSpPr>
          <p:cNvPr id="160773" name="Group 5"/>
          <p:cNvGrpSpPr>
            <a:grpSpLocks/>
          </p:cNvGrpSpPr>
          <p:nvPr/>
        </p:nvGrpSpPr>
        <p:grpSpPr bwMode="auto">
          <a:xfrm>
            <a:off x="2247900" y="2368550"/>
            <a:ext cx="7219950" cy="4337050"/>
            <a:chOff x="0" y="0"/>
            <a:chExt cx="4548" cy="2731"/>
          </a:xfrm>
        </p:grpSpPr>
        <p:pic>
          <p:nvPicPr>
            <p:cNvPr id="160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44" cy="2731"/>
            </a:xfrm>
            <a:prstGeom prst="rect">
              <a:avLst/>
            </a:prstGeom>
            <a:noFill/>
            <a:ln>
              <a:noFill/>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11913"/>
                  </a:solidFill>
                  <a:round/>
                  <a:headEnd/>
                  <a:tailEnd/>
                </a14:hiddenLine>
              </a:ext>
            </a:extLst>
          </p:spPr>
        </p:pic>
        <p:pic>
          <p:nvPicPr>
            <p:cNvPr id="1597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 y="919"/>
              <a:ext cx="1580" cy="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11913"/>
                  </a:solidFill>
                  <a:round/>
                  <a:headEnd/>
                  <a:tailEnd/>
                </a14:hiddenLine>
              </a:ext>
            </a:extLst>
          </p:spPr>
        </p:pic>
      </p:gr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60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203200"/>
            <a:ext cx="6099175" cy="7213600"/>
          </a:xfrm>
          <a:prstGeom prst="rect">
            <a:avLst/>
          </a:prstGeom>
          <a:noFill/>
          <a:ln w="25400" cap="flat">
            <a:solidFill>
              <a:srgbClr val="3A2720"/>
            </a:solidFill>
            <a:prstDash val="solid"/>
            <a:round/>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
        <p:nvSpPr>
          <p:cNvPr id="118786" name="Rectangle 2"/>
          <p:cNvSpPr>
            <a:spLocks/>
          </p:cNvSpPr>
          <p:nvPr/>
        </p:nvSpPr>
        <p:spPr bwMode="auto">
          <a:xfrm rot="-299999">
            <a:off x="317500" y="6361113"/>
            <a:ext cx="8382000" cy="736600"/>
          </a:xfrm>
          <a:prstGeom prst="rect">
            <a:avLst/>
          </a:prstGeom>
          <a:solidFill>
            <a:schemeClr val="accent1"/>
          </a:solidFill>
          <a:ln w="12700" cap="flat">
            <a:solidFill>
              <a:srgbClr val="000000"/>
            </a:solidFill>
            <a:prstDash val="solid"/>
            <a:miter lim="800000"/>
            <a:headEnd type="none" w="med" len="med"/>
            <a:tailEnd type="none" w="med" len="med"/>
          </a:ln>
          <a:effectLst>
            <a:outerShdw blurRad="127000" dist="114300" dir="2700000" algn="ctr" rotWithShape="0">
              <a:schemeClr val="bg2">
                <a:alpha val="75000"/>
              </a:schemeClr>
            </a:outerShdw>
          </a:effectLst>
        </p:spPr>
        <p:txBody>
          <a:bodyPr lIns="0" tIns="0" rIns="40639" bIns="0"/>
          <a:lstStyle/>
          <a:p>
            <a:pPr marL="39688" algn="ctr">
              <a:defRPr/>
            </a:pPr>
            <a:r>
              <a:rPr lang="en-US" sz="4100">
                <a:solidFill>
                  <a:srgbClr val="000000"/>
                </a:solidFill>
                <a:latin typeface="Arial Rounded MT Bold" charset="0"/>
                <a:ea typeface="ＭＳ Ｐゴシック" charset="0"/>
                <a:cs typeface="Arial Rounded MT Bold" charset="0"/>
                <a:sym typeface="Arial Rounded MT Bold" charset="0"/>
              </a:rPr>
              <a:t>miller</a:t>
            </a:r>
            <a:r>
              <a:rPr lang="en-US" sz="4100">
                <a:solidFill>
                  <a:srgbClr val="FF0000"/>
                </a:solidFill>
                <a:latin typeface="Arial Rounded MT Bold" charset="0"/>
                <a:ea typeface="ＭＳ Ｐゴシック" charset="0"/>
                <a:cs typeface="Arial Rounded MT Bold" charset="0"/>
                <a:sym typeface="Arial Rounded MT Bold" charset="0"/>
              </a:rPr>
              <a:t>and</a:t>
            </a:r>
            <a:r>
              <a:rPr lang="en-US" sz="4100">
                <a:solidFill>
                  <a:srgbClr val="000000"/>
                </a:solidFill>
                <a:latin typeface="Arial Rounded MT Bold" charset="0"/>
                <a:ea typeface="ＭＳ Ｐゴシック" charset="0"/>
                <a:cs typeface="Arial Rounded MT Bold" charset="0"/>
                <a:sym typeface="Arial Rounded MT Bold" charset="0"/>
              </a:rPr>
              <a:t>levine.com/</a:t>
            </a:r>
            <a:r>
              <a:rPr lang="en-US" sz="4100">
                <a:solidFill>
                  <a:srgbClr val="FF0000"/>
                </a:solidFill>
                <a:latin typeface="Arial Rounded MT Bold" charset="0"/>
                <a:ea typeface="ＭＳ Ｐゴシック" charset="0"/>
                <a:cs typeface="Arial Rounded MT Bold" charset="0"/>
                <a:sym typeface="Arial Rounded MT Bold" charset="0"/>
              </a:rPr>
              <a:t>evolution</a:t>
            </a:r>
          </a:p>
        </p:txBody>
      </p:sp>
      <p:sp>
        <p:nvSpPr>
          <p:cNvPr id="118787" name="AutoShape 3"/>
          <p:cNvSpPr>
            <a:spLocks/>
          </p:cNvSpPr>
          <p:nvPr/>
        </p:nvSpPr>
        <p:spPr bwMode="auto">
          <a:xfrm>
            <a:off x="1600200" y="2349500"/>
            <a:ext cx="3429000" cy="939800"/>
          </a:xfrm>
          <a:prstGeom prst="roundRect">
            <a:avLst>
              <a:gd name="adj" fmla="val 20269"/>
            </a:avLst>
          </a:prstGeom>
          <a:noFill/>
          <a:ln w="50800" cap="flat">
            <a:solidFill>
              <a:srgbClr val="FF0000"/>
            </a:solidFill>
            <a:prstDash val="solid"/>
            <a:round/>
            <a:headEnd type="none" w="med" len="med"/>
            <a:tailEnd type="none" w="med" len="med"/>
          </a:ln>
          <a:effectLst>
            <a:outerShdw blurRad="889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pic>
        <p:nvPicPr>
          <p:cNvPr id="1187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5" y="850900"/>
            <a:ext cx="3482975" cy="4762500"/>
          </a:xfrm>
          <a:prstGeom prst="rect">
            <a:avLst/>
          </a:prstGeom>
          <a:noFill/>
          <a:ln w="25400" cap="flat">
            <a:solidFill>
              <a:srgbClr val="000000"/>
            </a:solidFill>
            <a:prstDash val="solid"/>
            <a:round/>
            <a:headEnd/>
            <a:tailEnd/>
          </a:ln>
          <a:effectLst>
            <a:outerShdw blurRad="889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p:cTn id="7" dur="500" fill="hold"/>
                                        <p:tgtEl>
                                          <p:spTgt spid="118787"/>
                                        </p:tgtEl>
                                        <p:attrNameLst>
                                          <p:attrName>ppt_w</p:attrName>
                                        </p:attrNameLst>
                                      </p:cBhvr>
                                      <p:tavLst>
                                        <p:tav tm="0">
                                          <p:val>
                                            <p:fltVal val="0"/>
                                          </p:val>
                                        </p:tav>
                                        <p:tav tm="100000">
                                          <p:val>
                                            <p:strVal val="#ppt_w"/>
                                          </p:val>
                                        </p:tav>
                                      </p:tavLst>
                                    </p:anim>
                                    <p:anim calcmode="lin" valueType="num">
                                      <p:cBhvr>
                                        <p:cTn id="8" dur="500" fill="hold"/>
                                        <p:tgtEl>
                                          <p:spTgt spid="1187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8788"/>
                                        </p:tgtEl>
                                        <p:attrNameLst>
                                          <p:attrName>style.visibility</p:attrName>
                                        </p:attrNameLst>
                                      </p:cBhvr>
                                      <p:to>
                                        <p:strVal val="visible"/>
                                      </p:to>
                                    </p:set>
                                    <p:anim calcmode="lin" valueType="num">
                                      <p:cBhvr>
                                        <p:cTn id="13" dur="500" fill="hold"/>
                                        <p:tgtEl>
                                          <p:spTgt spid="118788"/>
                                        </p:tgtEl>
                                        <p:attrNameLst>
                                          <p:attrName>ppt_w</p:attrName>
                                        </p:attrNameLst>
                                      </p:cBhvr>
                                      <p:tavLst>
                                        <p:tav tm="0">
                                          <p:val>
                                            <p:fltVal val="0"/>
                                          </p:val>
                                        </p:tav>
                                        <p:tav tm="100000">
                                          <p:val>
                                            <p:strVal val="#ppt_w"/>
                                          </p:val>
                                        </p:tav>
                                      </p:tavLst>
                                    </p:anim>
                                    <p:anim calcmode="lin" valueType="num">
                                      <p:cBhvr>
                                        <p:cTn id="14" dur="500" fill="hold"/>
                                        <p:tgtEl>
                                          <p:spTgt spid="1187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F80"/>
        </a:solidFill>
        <a:effectLst/>
      </p:bgPr>
    </p:bg>
    <p:spTree>
      <p:nvGrpSpPr>
        <p:cNvPr id="1" name=""/>
        <p:cNvGrpSpPr/>
        <p:nvPr/>
      </p:nvGrpSpPr>
      <p:grpSpPr>
        <a:xfrm>
          <a:off x="0" y="0"/>
          <a:ext cx="0" cy="0"/>
          <a:chOff x="0" y="0"/>
          <a:chExt cx="0" cy="0"/>
        </a:xfrm>
      </p:grpSpPr>
      <p:sp>
        <p:nvSpPr>
          <p:cNvPr id="161793" name="Rectangle 1"/>
          <p:cNvSpPr>
            <a:spLocks/>
          </p:cNvSpPr>
          <p:nvPr/>
        </p:nvSpPr>
        <p:spPr bwMode="auto">
          <a:xfrm>
            <a:off x="2247900" y="6751638"/>
            <a:ext cx="604361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4" bIns="0">
            <a:spAutoFit/>
          </a:bodyPr>
          <a:lstStyle/>
          <a:p>
            <a:pPr marL="42863">
              <a:defRPr/>
            </a:pPr>
            <a:r>
              <a:rPr lang="en-US" sz="3000" b="1" u="sng">
                <a:solidFill>
                  <a:srgbClr val="FFFFFF"/>
                </a:solidFill>
                <a:effectLst>
                  <a:outerShdw blurRad="38100" dist="38100" dir="2700000" algn="tl">
                    <a:srgbClr val="000000"/>
                  </a:outerShdw>
                </a:effectLst>
                <a:latin typeface="Lucida Grande" charset="0"/>
                <a:ea typeface="ＭＳ Ｐゴシック" charset="0"/>
                <a:cs typeface="Lucida Grande" charset="0"/>
                <a:sym typeface="Lucida Grande" charset="0"/>
                <a:hlinkClick r:id="rId2"/>
              </a:rPr>
              <a:t>http://evolution.berkeley.edu</a:t>
            </a:r>
            <a:r>
              <a:rPr lang="en-US" sz="3000" b="1">
                <a:solidFill>
                  <a:srgbClr val="FFFFFF"/>
                </a:solidFill>
                <a:effectLst>
                  <a:outerShdw blurRad="38100" dist="38100" dir="2700000" algn="tl">
                    <a:srgbClr val="000000"/>
                  </a:outerShdw>
                </a:effectLst>
                <a:latin typeface="Lucida Grande" charset="0"/>
                <a:ea typeface="ＭＳ Ｐゴシック" charset="0"/>
                <a:cs typeface="Lucida Grande" charset="0"/>
                <a:sym typeface="Lucida Grande" charset="0"/>
              </a:rPr>
              <a:t>/</a:t>
            </a:r>
          </a:p>
        </p:txBody>
      </p:sp>
      <p:pic>
        <p:nvPicPr>
          <p:cNvPr id="161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55600"/>
            <a:ext cx="9788525" cy="4470400"/>
          </a:xfrm>
          <a:prstGeom prst="rect">
            <a:avLst/>
          </a:prstGeom>
          <a:noFill/>
          <a:ln w="12700" cap="flat">
            <a:solidFill>
              <a:schemeClr val="tx1"/>
            </a:solidFill>
            <a:prstDash val="solid"/>
            <a:round/>
            <a:headEnd/>
            <a:tailEnd/>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61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741613"/>
            <a:ext cx="5080000" cy="3741737"/>
          </a:xfrm>
          <a:prstGeom prst="rect">
            <a:avLst/>
          </a:prstGeom>
          <a:noFill/>
          <a:ln w="12700" cap="flat">
            <a:solidFill>
              <a:schemeClr val="tx1"/>
            </a:solidFill>
            <a:prstDash val="solid"/>
            <a:round/>
            <a:headEnd/>
            <a:tailEnd/>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grpSp>
        <p:nvGrpSpPr>
          <p:cNvPr id="161798" name="Group 6"/>
          <p:cNvGrpSpPr>
            <a:grpSpLocks/>
          </p:cNvGrpSpPr>
          <p:nvPr/>
        </p:nvGrpSpPr>
        <p:grpSpPr bwMode="auto">
          <a:xfrm>
            <a:off x="4368800" y="2895600"/>
            <a:ext cx="5473700" cy="3429000"/>
            <a:chOff x="0" y="0"/>
            <a:chExt cx="3448" cy="2160"/>
          </a:xfrm>
        </p:grpSpPr>
        <p:pic>
          <p:nvPicPr>
            <p:cNvPr id="161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448" cy="1147"/>
            </a:xfrm>
            <a:prstGeom prst="rect">
              <a:avLst/>
            </a:prstGeom>
            <a:noFill/>
            <a:ln w="12700" cap="flat">
              <a:solidFill>
                <a:schemeClr val="tx1"/>
              </a:solidFill>
              <a:prstDash val="solid"/>
              <a:round/>
              <a:headEnd/>
              <a:tailEnd/>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617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92"/>
              <a:ext cx="3448" cy="968"/>
            </a:xfrm>
            <a:prstGeom prst="rect">
              <a:avLst/>
            </a:prstGeom>
            <a:noFill/>
            <a:ln w="12700" cap="flat">
              <a:solidFill>
                <a:schemeClr val="tx1"/>
              </a:solidFill>
              <a:prstDash val="solid"/>
              <a:round/>
              <a:headEnd/>
              <a:tailEnd/>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xmlns:p14="http://schemas.microsoft.com/office/powerpoint/2010/main" spd="med">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617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314536" presetClass="entr" presetSubtype="0" fill="hold" nodeType="clickEffect">
                                  <p:stCondLst>
                                    <p:cond delay="0"/>
                                  </p:stCondLst>
                                  <p:childTnLst>
                                    <p:set>
                                      <p:cBhvr>
                                        <p:cTn id="10" dur="1" fill="hold">
                                          <p:stCondLst>
                                            <p:cond delay="499"/>
                                          </p:stCondLst>
                                        </p:cTn>
                                        <p:tgtEl>
                                          <p:spTgt spid="161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1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977900"/>
            <a:ext cx="38354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A2720"/>
                </a:solidFill>
                <a:round/>
                <a:headEnd/>
                <a:tailEnd/>
              </a14:hiddenLine>
            </a:ext>
          </a:extLst>
        </p:spPr>
      </p:pic>
      <p:sp>
        <p:nvSpPr>
          <p:cNvPr id="161795" name="Rectangle 2"/>
          <p:cNvSpPr>
            <a:spLocks/>
          </p:cNvSpPr>
          <p:nvPr/>
        </p:nvSpPr>
        <p:spPr bwMode="auto">
          <a:xfrm>
            <a:off x="304800" y="1473200"/>
            <a:ext cx="5067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40" bIns="0"/>
          <a:lstStyle/>
          <a:p>
            <a:pPr marL="39688" algn="ctr"/>
            <a:r>
              <a:rPr lang="en-US" sz="3700">
                <a:solidFill>
                  <a:srgbClr val="FFFFFF"/>
                </a:solidFill>
                <a:latin typeface="Comic Sans MS" charset="0"/>
                <a:ea typeface="ＭＳ Ｐゴシック" charset="0"/>
                <a:sym typeface="Comic Sans MS" charset="0"/>
              </a:rPr>
              <a:t>from the National Academy of Sciences:</a:t>
            </a:r>
          </a:p>
          <a:p>
            <a:pPr marL="39688" algn="ctr"/>
            <a:endParaRPr lang="en-US" sz="3700">
              <a:solidFill>
                <a:srgbClr val="FFFFFF"/>
              </a:solidFill>
              <a:latin typeface="Comic Sans MS" charset="0"/>
              <a:ea typeface="ＭＳ Ｐゴシック" charset="0"/>
              <a:sym typeface="Comic Sans MS" charset="0"/>
            </a:endParaRPr>
          </a:p>
          <a:p>
            <a:pPr marL="39688" algn="ctr"/>
            <a:r>
              <a:rPr lang="en-US" sz="3700" u="sng">
                <a:solidFill>
                  <a:srgbClr val="FFFFFF"/>
                </a:solidFill>
                <a:latin typeface="Comic Sans MS Bold" charset="0"/>
                <a:ea typeface="ＭＳ Ｐゴシック" charset="0"/>
                <a:sym typeface="Comic Sans MS Bold" charset="0"/>
                <a:hlinkClick r:id="rId3"/>
              </a:rPr>
              <a:t>www.nas.edu</a:t>
            </a:r>
            <a:endParaRPr lang="en-US" sz="3700" u="sng">
              <a:solidFill>
                <a:srgbClr val="FFFFFF"/>
              </a:solidFill>
              <a:latin typeface="Comic Sans MS Bold" charset="0"/>
              <a:ea typeface="ＭＳ Ｐゴシック" charset="0"/>
              <a:sym typeface="Comic Sans MS Bold" charset="0"/>
            </a:endParaRPr>
          </a:p>
        </p:txBody>
      </p:sp>
    </p:spTree>
  </p:cSld>
  <p:clrMapOvr>
    <a:masterClrMapping/>
  </p:clrMapOvr>
  <p:transition xmlns:p14="http://schemas.microsoft.com/office/powerpoint/2010/main" spd="med">
    <p:dissolv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28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193800"/>
            <a:ext cx="582295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A2720"/>
                </a:solidFill>
                <a:round/>
                <a:headEnd/>
                <a:tailEnd/>
              </a14:hiddenLine>
            </a:ext>
          </a:extLst>
        </p:spPr>
      </p:pic>
      <p:sp>
        <p:nvSpPr>
          <p:cNvPr id="162819" name="Rectangle 2"/>
          <p:cNvSpPr>
            <a:spLocks/>
          </p:cNvSpPr>
          <p:nvPr/>
        </p:nvSpPr>
        <p:spPr bwMode="auto">
          <a:xfrm>
            <a:off x="533400" y="2374900"/>
            <a:ext cx="3009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40" bIns="0"/>
          <a:lstStyle/>
          <a:p>
            <a:pPr marL="39688"/>
            <a:r>
              <a:rPr lang="en-US" sz="3000" b="1">
                <a:solidFill>
                  <a:srgbClr val="FFFFFF"/>
                </a:solidFill>
                <a:latin typeface="Arial" charset="0"/>
                <a:ea typeface="ＭＳ Ｐゴシック" charset="0"/>
                <a:sym typeface="Arial" charset="0"/>
              </a:rPr>
              <a:t>I</a:t>
            </a:r>
            <a:r>
              <a:rPr lang="ja-JP" altLang="en-US" sz="3000" b="1">
                <a:solidFill>
                  <a:srgbClr val="FFFFFF"/>
                </a:solidFill>
                <a:latin typeface="Arial" charset="0"/>
                <a:ea typeface="ＭＳ Ｐゴシック" charset="0"/>
                <a:sym typeface="Arial" charset="0"/>
              </a:rPr>
              <a:t>’</a:t>
            </a:r>
            <a:r>
              <a:rPr lang="en-US" altLang="ja-JP" sz="3000" b="1">
                <a:solidFill>
                  <a:srgbClr val="FFFFFF"/>
                </a:solidFill>
                <a:latin typeface="Arial" charset="0"/>
                <a:ea typeface="Arial" charset="0"/>
                <a:cs typeface="Arial" charset="0"/>
                <a:sym typeface="Arial" charset="0"/>
              </a:rPr>
              <a:t>d be glad to visit your classroom to talk about evolution</a:t>
            </a:r>
            <a:endParaRPr lang="en-US" sz="3000" b="1">
              <a:solidFill>
                <a:srgbClr val="FFFFFF"/>
              </a:solidFill>
              <a:latin typeface="Arial" charset="0"/>
              <a:ea typeface="Arial" charset="0"/>
              <a:cs typeface="Arial" charset="0"/>
              <a:sym typeface="Arial" charset="0"/>
            </a:endParaRPr>
          </a:p>
        </p:txBody>
      </p:sp>
      <p:sp>
        <p:nvSpPr>
          <p:cNvPr id="163843" name="Rectangle 3"/>
          <p:cNvSpPr>
            <a:spLocks/>
          </p:cNvSpPr>
          <p:nvPr/>
        </p:nvSpPr>
        <p:spPr bwMode="auto">
          <a:xfrm>
            <a:off x="1689100" y="5219700"/>
            <a:ext cx="2917825" cy="406400"/>
          </a:xfrm>
          <a:prstGeom prst="rect">
            <a:avLst/>
          </a:prstGeom>
          <a:solidFill>
            <a:srgbClr val="CCCCCC"/>
          </a:solidFill>
          <a:ln w="25400" cap="flat">
            <a:solidFill>
              <a:srgbClr val="000000"/>
            </a:solidFill>
            <a:prstDash val="solid"/>
            <a:miter lim="800000"/>
            <a:headEnd type="none" w="med" len="med"/>
            <a:tailEnd type="none" w="med" len="med"/>
          </a:ln>
          <a:effectLst>
            <a:outerShdw blurRad="127000" dist="139699" dir="2700000" algn="ctr" rotWithShape="0">
              <a:schemeClr val="bg2">
                <a:alpha val="75000"/>
              </a:schemeClr>
            </a:outerShdw>
          </a:effectLst>
        </p:spPr>
        <p:txBody>
          <a:bodyPr wrap="none" lIns="0" tIns="0" rIns="40640" bIns="0">
            <a:spAutoFit/>
          </a:bodyPr>
          <a:lstStyle/>
          <a:p>
            <a:pPr marL="39688">
              <a:defRPr/>
            </a:pPr>
            <a:r>
              <a:rPr lang="en-US" sz="2000" b="1">
                <a:solidFill>
                  <a:schemeClr val="tx1"/>
                </a:solidFill>
                <a:latin typeface="Arial" charset="0"/>
                <a:ea typeface="ＭＳ Ｐゴシック" charset="0"/>
                <a:cs typeface="Arial" charset="0"/>
                <a:sym typeface="Arial" charset="0"/>
              </a:rPr>
              <a:t>Irreducible Complexity</a:t>
            </a:r>
          </a:p>
        </p:txBody>
      </p:sp>
      <p:sp>
        <p:nvSpPr>
          <p:cNvPr id="163844" name="Rectangle 4"/>
          <p:cNvSpPr>
            <a:spLocks/>
          </p:cNvSpPr>
          <p:nvPr/>
        </p:nvSpPr>
        <p:spPr bwMode="auto">
          <a:xfrm>
            <a:off x="1358900" y="5969000"/>
            <a:ext cx="1858963" cy="406400"/>
          </a:xfrm>
          <a:prstGeom prst="rect">
            <a:avLst/>
          </a:prstGeom>
          <a:solidFill>
            <a:srgbClr val="CCCCCC"/>
          </a:solidFill>
          <a:ln w="25400" cap="flat">
            <a:solidFill>
              <a:srgbClr val="000000"/>
            </a:solidFill>
            <a:prstDash val="solid"/>
            <a:miter lim="800000"/>
            <a:headEnd type="none" w="med" len="med"/>
            <a:tailEnd type="none" w="med" len="med"/>
          </a:ln>
          <a:effectLst>
            <a:outerShdw blurRad="127000" dist="139699" dir="2700000" algn="ctr" rotWithShape="0">
              <a:schemeClr val="bg2">
                <a:alpha val="75000"/>
              </a:schemeClr>
            </a:outerShdw>
          </a:effectLst>
        </p:spPr>
        <p:txBody>
          <a:bodyPr wrap="none" lIns="0" tIns="0" rIns="40640" bIns="0">
            <a:spAutoFit/>
          </a:bodyPr>
          <a:lstStyle/>
          <a:p>
            <a:pPr marL="39688">
              <a:defRPr/>
            </a:pPr>
            <a:r>
              <a:rPr lang="en-US" sz="2000" b="1">
                <a:solidFill>
                  <a:schemeClr val="tx1"/>
                </a:solidFill>
                <a:latin typeface="Arial" charset="0"/>
                <a:ea typeface="ＭＳ Ｐゴシック" charset="0"/>
                <a:cs typeface="Arial" charset="0"/>
                <a:sym typeface="Arial" charset="0"/>
              </a:rPr>
              <a:t>Fossil Record</a:t>
            </a:r>
          </a:p>
        </p:txBody>
      </p:sp>
      <p:sp>
        <p:nvSpPr>
          <p:cNvPr id="163845" name="Rectangle 5"/>
          <p:cNvSpPr>
            <a:spLocks/>
          </p:cNvSpPr>
          <p:nvPr/>
        </p:nvSpPr>
        <p:spPr bwMode="auto">
          <a:xfrm>
            <a:off x="7277100" y="4572000"/>
            <a:ext cx="2127250" cy="406400"/>
          </a:xfrm>
          <a:prstGeom prst="rect">
            <a:avLst/>
          </a:prstGeom>
          <a:solidFill>
            <a:srgbClr val="CCCCCC"/>
          </a:solidFill>
          <a:ln w="25400" cap="flat">
            <a:solidFill>
              <a:srgbClr val="000000"/>
            </a:solidFill>
            <a:prstDash val="solid"/>
            <a:miter lim="800000"/>
            <a:headEnd type="none" w="med" len="med"/>
            <a:tailEnd type="none" w="med" len="med"/>
          </a:ln>
          <a:effectLst>
            <a:outerShdw blurRad="127000" dist="139699" dir="2700000" algn="ctr" rotWithShape="0">
              <a:schemeClr val="bg2">
                <a:alpha val="75000"/>
              </a:schemeClr>
            </a:outerShdw>
          </a:effectLst>
        </p:spPr>
        <p:txBody>
          <a:bodyPr wrap="none" lIns="0" tIns="0" rIns="40640" bIns="0">
            <a:spAutoFit/>
          </a:bodyPr>
          <a:lstStyle/>
          <a:p>
            <a:pPr marL="39688">
              <a:defRPr/>
            </a:pPr>
            <a:r>
              <a:rPr lang="en-US" sz="2000" b="1">
                <a:solidFill>
                  <a:schemeClr val="tx1"/>
                </a:solidFill>
                <a:latin typeface="Arial" charset="0"/>
                <a:ea typeface="ＭＳ Ｐゴシック" charset="0"/>
                <a:cs typeface="Arial" charset="0"/>
                <a:sym typeface="Arial" charset="0"/>
              </a:rPr>
              <a:t>Human Genome</a:t>
            </a:r>
          </a:p>
        </p:txBody>
      </p:sp>
      <p:sp>
        <p:nvSpPr>
          <p:cNvPr id="163846" name="Rectangle 6"/>
          <p:cNvSpPr>
            <a:spLocks/>
          </p:cNvSpPr>
          <p:nvPr/>
        </p:nvSpPr>
        <p:spPr bwMode="auto">
          <a:xfrm>
            <a:off x="6642100" y="6197600"/>
            <a:ext cx="2508250" cy="406400"/>
          </a:xfrm>
          <a:prstGeom prst="rect">
            <a:avLst/>
          </a:prstGeom>
          <a:solidFill>
            <a:srgbClr val="CCCCCC"/>
          </a:solidFill>
          <a:ln w="25400" cap="flat">
            <a:solidFill>
              <a:srgbClr val="000000"/>
            </a:solidFill>
            <a:prstDash val="solid"/>
            <a:miter lim="800000"/>
            <a:headEnd type="none" w="med" len="med"/>
            <a:tailEnd type="none" w="med" len="med"/>
          </a:ln>
          <a:effectLst>
            <a:outerShdw blurRad="127000" dist="139699" dir="2700000" algn="ctr" rotWithShape="0">
              <a:schemeClr val="bg2">
                <a:alpha val="75000"/>
              </a:schemeClr>
            </a:outerShdw>
          </a:effectLst>
        </p:spPr>
        <p:txBody>
          <a:bodyPr wrap="none" lIns="0" tIns="0" rIns="40640" bIns="0">
            <a:spAutoFit/>
          </a:bodyPr>
          <a:lstStyle/>
          <a:p>
            <a:pPr marL="39688">
              <a:defRPr/>
            </a:pPr>
            <a:r>
              <a:rPr lang="en-US" sz="2000" b="1">
                <a:solidFill>
                  <a:schemeClr val="tx1"/>
                </a:solidFill>
                <a:latin typeface="Arial" charset="0"/>
                <a:ea typeface="ＭＳ Ｐゴシック" charset="0"/>
                <a:cs typeface="Arial" charset="0"/>
                <a:sym typeface="Arial" charset="0"/>
              </a:rPr>
              <a:t>Bacterial Flagellum</a:t>
            </a:r>
          </a:p>
        </p:txBody>
      </p:sp>
      <p:sp>
        <p:nvSpPr>
          <p:cNvPr id="163847" name="Rectangle 7"/>
          <p:cNvSpPr>
            <a:spLocks/>
          </p:cNvSpPr>
          <p:nvPr/>
        </p:nvSpPr>
        <p:spPr bwMode="auto">
          <a:xfrm>
            <a:off x="6386513" y="3771900"/>
            <a:ext cx="1536700" cy="406400"/>
          </a:xfrm>
          <a:prstGeom prst="rect">
            <a:avLst/>
          </a:prstGeom>
          <a:solidFill>
            <a:srgbClr val="CCCCCC"/>
          </a:solidFill>
          <a:ln w="25400" cap="flat">
            <a:solidFill>
              <a:srgbClr val="000000"/>
            </a:solidFill>
            <a:prstDash val="solid"/>
            <a:miter lim="800000"/>
            <a:headEnd type="none" w="med" len="med"/>
            <a:tailEnd type="none" w="med" len="med"/>
          </a:ln>
          <a:effectLst>
            <a:outerShdw blurRad="127000" dist="139699" dir="2700000" algn="ctr" rotWithShape="0">
              <a:schemeClr val="bg2">
                <a:alpha val="75000"/>
              </a:schemeClr>
            </a:outerShdw>
          </a:effectLst>
        </p:spPr>
        <p:txBody>
          <a:bodyPr wrap="none" lIns="0" tIns="0" rIns="40640" bIns="0">
            <a:spAutoFit/>
          </a:bodyPr>
          <a:lstStyle/>
          <a:p>
            <a:pPr marL="39688">
              <a:defRPr/>
            </a:pPr>
            <a:r>
              <a:rPr lang="en-US" sz="2000" b="1">
                <a:solidFill>
                  <a:schemeClr val="tx1"/>
                </a:solidFill>
                <a:latin typeface="Arial" charset="0"/>
                <a:ea typeface="ＭＳ Ｐゴシック" charset="0"/>
                <a:cs typeface="Arial" charset="0"/>
                <a:sym typeface="Arial" charset="0"/>
              </a:rPr>
              <a:t>Speciation </a:t>
            </a:r>
          </a:p>
        </p:txBody>
      </p:sp>
      <p:sp>
        <p:nvSpPr>
          <p:cNvPr id="163848" name="Rectangle 8"/>
          <p:cNvSpPr>
            <a:spLocks/>
          </p:cNvSpPr>
          <p:nvPr/>
        </p:nvSpPr>
        <p:spPr bwMode="auto">
          <a:xfrm>
            <a:off x="3314700" y="6743700"/>
            <a:ext cx="2551113" cy="406400"/>
          </a:xfrm>
          <a:prstGeom prst="rect">
            <a:avLst/>
          </a:prstGeom>
          <a:solidFill>
            <a:srgbClr val="CCCCCC"/>
          </a:solidFill>
          <a:ln w="25400" cap="flat">
            <a:solidFill>
              <a:srgbClr val="000000"/>
            </a:solidFill>
            <a:prstDash val="solid"/>
            <a:miter lim="800000"/>
            <a:headEnd type="none" w="med" len="med"/>
            <a:tailEnd type="none" w="med" len="med"/>
          </a:ln>
          <a:effectLst>
            <a:outerShdw blurRad="127000" dist="139699" dir="2700000" algn="ctr" rotWithShape="0">
              <a:schemeClr val="bg2">
                <a:alpha val="75000"/>
              </a:schemeClr>
            </a:outerShdw>
          </a:effectLst>
        </p:spPr>
        <p:txBody>
          <a:bodyPr wrap="none" lIns="0" tIns="0" rIns="40640" bIns="0">
            <a:spAutoFit/>
          </a:bodyPr>
          <a:lstStyle/>
          <a:p>
            <a:pPr marL="39688">
              <a:defRPr/>
            </a:pPr>
            <a:r>
              <a:rPr lang="ja-JP" altLang="en-US" sz="2000" b="1">
                <a:solidFill>
                  <a:schemeClr val="tx1"/>
                </a:solidFill>
                <a:latin typeface="Arial"/>
                <a:ea typeface="ＭＳ Ｐゴシック" charset="0"/>
                <a:cs typeface="Arial" charset="0"/>
                <a:sym typeface="Arial" charset="0"/>
              </a:rPr>
              <a:t>“</a:t>
            </a:r>
            <a:r>
              <a:rPr lang="en-US" sz="2000" b="1">
                <a:solidFill>
                  <a:schemeClr val="tx1"/>
                </a:solidFill>
                <a:latin typeface="Arial" charset="0"/>
                <a:ea typeface="ＭＳ Ｐゴシック" charset="0"/>
                <a:cs typeface="Arial" charset="0"/>
                <a:sym typeface="Arial" charset="0"/>
              </a:rPr>
              <a:t>Intelligent Design</a:t>
            </a:r>
            <a:r>
              <a:rPr lang="ja-JP" altLang="en-US" sz="2000" b="1">
                <a:solidFill>
                  <a:schemeClr val="tx1"/>
                </a:solidFill>
                <a:latin typeface="Arial"/>
                <a:ea typeface="ＭＳ Ｐゴシック" charset="0"/>
                <a:cs typeface="Arial" charset="0"/>
                <a:sym typeface="Arial" charset="0"/>
              </a:rPr>
              <a:t>”</a:t>
            </a:r>
            <a:endParaRPr lang="en-US" sz="2000" b="1">
              <a:solidFill>
                <a:schemeClr val="tx1"/>
              </a:solidFill>
              <a:latin typeface="Arial" charset="0"/>
              <a:ea typeface="ＭＳ Ｐゴシック" charset="0"/>
              <a:cs typeface="Arial" charset="0"/>
              <a:sym typeface="Arial" charset="0"/>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anim calcmode="lin" valueType="num">
                                      <p:cBhvr>
                                        <p:cTn id="7" dur="1000" fill="hold"/>
                                        <p:tgtEl>
                                          <p:spTgt spid="163843"/>
                                        </p:tgtEl>
                                        <p:attrNameLst>
                                          <p:attrName>ppt_w</p:attrName>
                                        </p:attrNameLst>
                                      </p:cBhvr>
                                      <p:tavLst>
                                        <p:tav tm="0">
                                          <p:val>
                                            <p:fltVal val="0"/>
                                          </p:val>
                                        </p:tav>
                                        <p:tav tm="100000">
                                          <p:val>
                                            <p:strVal val="#ppt_w"/>
                                          </p:val>
                                        </p:tav>
                                      </p:tavLst>
                                    </p:anim>
                                    <p:anim calcmode="lin" valueType="num">
                                      <p:cBhvr>
                                        <p:cTn id="8" dur="1000" fill="hold"/>
                                        <p:tgtEl>
                                          <p:spTgt spid="163843"/>
                                        </p:tgtEl>
                                        <p:attrNameLst>
                                          <p:attrName>ppt_h</p:attrName>
                                        </p:attrNameLst>
                                      </p:cBhvr>
                                      <p:tavLst>
                                        <p:tav tm="0">
                                          <p:val>
                                            <p:fltVal val="0"/>
                                          </p:val>
                                        </p:tav>
                                        <p:tav tm="100000">
                                          <p:val>
                                            <p:strVal val="#ppt_h"/>
                                          </p:val>
                                        </p:tav>
                                      </p:tavLst>
                                    </p:anim>
                                    <p:anim calcmode="lin" valueType="num">
                                      <p:cBhvr>
                                        <p:cTn id="9" dur="1000" fill="hold"/>
                                        <p:tgtEl>
                                          <p:spTgt spid="1638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4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63844"/>
                                        </p:tgtEl>
                                        <p:attrNameLst>
                                          <p:attrName>style.visibility</p:attrName>
                                        </p:attrNameLst>
                                      </p:cBhvr>
                                      <p:to>
                                        <p:strVal val="visible"/>
                                      </p:to>
                                    </p:set>
                                    <p:anim calcmode="lin" valueType="num">
                                      <p:cBhvr>
                                        <p:cTn id="14" dur="1000" fill="hold"/>
                                        <p:tgtEl>
                                          <p:spTgt spid="163844"/>
                                        </p:tgtEl>
                                        <p:attrNameLst>
                                          <p:attrName>ppt_w</p:attrName>
                                        </p:attrNameLst>
                                      </p:cBhvr>
                                      <p:tavLst>
                                        <p:tav tm="0">
                                          <p:val>
                                            <p:fltVal val="0"/>
                                          </p:val>
                                        </p:tav>
                                        <p:tav tm="100000">
                                          <p:val>
                                            <p:strVal val="#ppt_w"/>
                                          </p:val>
                                        </p:tav>
                                      </p:tavLst>
                                    </p:anim>
                                    <p:anim calcmode="lin" valueType="num">
                                      <p:cBhvr>
                                        <p:cTn id="15" dur="1000" fill="hold"/>
                                        <p:tgtEl>
                                          <p:spTgt spid="163844"/>
                                        </p:tgtEl>
                                        <p:attrNameLst>
                                          <p:attrName>ppt_h</p:attrName>
                                        </p:attrNameLst>
                                      </p:cBhvr>
                                      <p:tavLst>
                                        <p:tav tm="0">
                                          <p:val>
                                            <p:fltVal val="0"/>
                                          </p:val>
                                        </p:tav>
                                        <p:tav tm="100000">
                                          <p:val>
                                            <p:strVal val="#ppt_h"/>
                                          </p:val>
                                        </p:tav>
                                      </p:tavLst>
                                    </p:anim>
                                    <p:anim calcmode="lin" valueType="num">
                                      <p:cBhvr>
                                        <p:cTn id="16" dur="1000" fill="hold"/>
                                        <p:tgtEl>
                                          <p:spTgt spid="163844"/>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38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163845"/>
                                        </p:tgtEl>
                                        <p:attrNameLst>
                                          <p:attrName>style.visibility</p:attrName>
                                        </p:attrNameLst>
                                      </p:cBhvr>
                                      <p:to>
                                        <p:strVal val="visible"/>
                                      </p:to>
                                    </p:set>
                                    <p:anim calcmode="lin" valueType="num">
                                      <p:cBhvr>
                                        <p:cTn id="21" dur="1000" fill="hold"/>
                                        <p:tgtEl>
                                          <p:spTgt spid="163845"/>
                                        </p:tgtEl>
                                        <p:attrNameLst>
                                          <p:attrName>ppt_w</p:attrName>
                                        </p:attrNameLst>
                                      </p:cBhvr>
                                      <p:tavLst>
                                        <p:tav tm="0">
                                          <p:val>
                                            <p:fltVal val="0"/>
                                          </p:val>
                                        </p:tav>
                                        <p:tav tm="100000">
                                          <p:val>
                                            <p:strVal val="#ppt_w"/>
                                          </p:val>
                                        </p:tav>
                                      </p:tavLst>
                                    </p:anim>
                                    <p:anim calcmode="lin" valueType="num">
                                      <p:cBhvr>
                                        <p:cTn id="22" dur="1000" fill="hold"/>
                                        <p:tgtEl>
                                          <p:spTgt spid="163845"/>
                                        </p:tgtEl>
                                        <p:attrNameLst>
                                          <p:attrName>ppt_h</p:attrName>
                                        </p:attrNameLst>
                                      </p:cBhvr>
                                      <p:tavLst>
                                        <p:tav tm="0">
                                          <p:val>
                                            <p:fltVal val="0"/>
                                          </p:val>
                                        </p:tav>
                                        <p:tav tm="100000">
                                          <p:val>
                                            <p:strVal val="#ppt_h"/>
                                          </p:val>
                                        </p:tav>
                                      </p:tavLst>
                                    </p:anim>
                                    <p:anim calcmode="lin" valueType="num">
                                      <p:cBhvr>
                                        <p:cTn id="23" dur="1000" fill="hold"/>
                                        <p:tgtEl>
                                          <p:spTgt spid="16384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63845"/>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163846"/>
                                        </p:tgtEl>
                                        <p:attrNameLst>
                                          <p:attrName>style.visibility</p:attrName>
                                        </p:attrNameLst>
                                      </p:cBhvr>
                                      <p:to>
                                        <p:strVal val="visible"/>
                                      </p:to>
                                    </p:set>
                                    <p:anim calcmode="lin" valueType="num">
                                      <p:cBhvr>
                                        <p:cTn id="28" dur="1000" fill="hold"/>
                                        <p:tgtEl>
                                          <p:spTgt spid="163846"/>
                                        </p:tgtEl>
                                        <p:attrNameLst>
                                          <p:attrName>ppt_w</p:attrName>
                                        </p:attrNameLst>
                                      </p:cBhvr>
                                      <p:tavLst>
                                        <p:tav tm="0">
                                          <p:val>
                                            <p:fltVal val="0"/>
                                          </p:val>
                                        </p:tav>
                                        <p:tav tm="100000">
                                          <p:val>
                                            <p:strVal val="#ppt_w"/>
                                          </p:val>
                                        </p:tav>
                                      </p:tavLst>
                                    </p:anim>
                                    <p:anim calcmode="lin" valueType="num">
                                      <p:cBhvr>
                                        <p:cTn id="29" dur="1000" fill="hold"/>
                                        <p:tgtEl>
                                          <p:spTgt spid="163846"/>
                                        </p:tgtEl>
                                        <p:attrNameLst>
                                          <p:attrName>ppt_h</p:attrName>
                                        </p:attrNameLst>
                                      </p:cBhvr>
                                      <p:tavLst>
                                        <p:tav tm="0">
                                          <p:val>
                                            <p:fltVal val="0"/>
                                          </p:val>
                                        </p:tav>
                                        <p:tav tm="100000">
                                          <p:val>
                                            <p:strVal val="#ppt_h"/>
                                          </p:val>
                                        </p:tav>
                                      </p:tavLst>
                                    </p:anim>
                                    <p:anim calcmode="lin" valueType="num">
                                      <p:cBhvr>
                                        <p:cTn id="30" dur="1000" fill="hold"/>
                                        <p:tgtEl>
                                          <p:spTgt spid="1638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3846"/>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163847"/>
                                        </p:tgtEl>
                                        <p:attrNameLst>
                                          <p:attrName>style.visibility</p:attrName>
                                        </p:attrNameLst>
                                      </p:cBhvr>
                                      <p:to>
                                        <p:strVal val="visible"/>
                                      </p:to>
                                    </p:set>
                                    <p:anim calcmode="lin" valueType="num">
                                      <p:cBhvr>
                                        <p:cTn id="35" dur="1000" fill="hold"/>
                                        <p:tgtEl>
                                          <p:spTgt spid="163847"/>
                                        </p:tgtEl>
                                        <p:attrNameLst>
                                          <p:attrName>ppt_w</p:attrName>
                                        </p:attrNameLst>
                                      </p:cBhvr>
                                      <p:tavLst>
                                        <p:tav tm="0">
                                          <p:val>
                                            <p:fltVal val="0"/>
                                          </p:val>
                                        </p:tav>
                                        <p:tav tm="100000">
                                          <p:val>
                                            <p:strVal val="#ppt_w"/>
                                          </p:val>
                                        </p:tav>
                                      </p:tavLst>
                                    </p:anim>
                                    <p:anim calcmode="lin" valueType="num">
                                      <p:cBhvr>
                                        <p:cTn id="36" dur="1000" fill="hold"/>
                                        <p:tgtEl>
                                          <p:spTgt spid="163847"/>
                                        </p:tgtEl>
                                        <p:attrNameLst>
                                          <p:attrName>ppt_h</p:attrName>
                                        </p:attrNameLst>
                                      </p:cBhvr>
                                      <p:tavLst>
                                        <p:tav tm="0">
                                          <p:val>
                                            <p:fltVal val="0"/>
                                          </p:val>
                                        </p:tav>
                                        <p:tav tm="100000">
                                          <p:val>
                                            <p:strVal val="#ppt_h"/>
                                          </p:val>
                                        </p:tav>
                                      </p:tavLst>
                                    </p:anim>
                                    <p:anim calcmode="lin" valueType="num">
                                      <p:cBhvr>
                                        <p:cTn id="37" dur="1000" fill="hold"/>
                                        <p:tgtEl>
                                          <p:spTgt spid="16384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3847"/>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163848"/>
                                        </p:tgtEl>
                                        <p:attrNameLst>
                                          <p:attrName>style.visibility</p:attrName>
                                        </p:attrNameLst>
                                      </p:cBhvr>
                                      <p:to>
                                        <p:strVal val="visible"/>
                                      </p:to>
                                    </p:set>
                                    <p:anim calcmode="lin" valueType="num">
                                      <p:cBhvr>
                                        <p:cTn id="42" dur="1000" fill="hold"/>
                                        <p:tgtEl>
                                          <p:spTgt spid="163848"/>
                                        </p:tgtEl>
                                        <p:attrNameLst>
                                          <p:attrName>ppt_w</p:attrName>
                                        </p:attrNameLst>
                                      </p:cBhvr>
                                      <p:tavLst>
                                        <p:tav tm="0">
                                          <p:val>
                                            <p:fltVal val="0"/>
                                          </p:val>
                                        </p:tav>
                                        <p:tav tm="100000">
                                          <p:val>
                                            <p:strVal val="#ppt_w"/>
                                          </p:val>
                                        </p:tav>
                                      </p:tavLst>
                                    </p:anim>
                                    <p:anim calcmode="lin" valueType="num">
                                      <p:cBhvr>
                                        <p:cTn id="43" dur="1000" fill="hold"/>
                                        <p:tgtEl>
                                          <p:spTgt spid="163848"/>
                                        </p:tgtEl>
                                        <p:attrNameLst>
                                          <p:attrName>ppt_h</p:attrName>
                                        </p:attrNameLst>
                                      </p:cBhvr>
                                      <p:tavLst>
                                        <p:tav tm="0">
                                          <p:val>
                                            <p:fltVal val="0"/>
                                          </p:val>
                                        </p:tav>
                                        <p:tav tm="100000">
                                          <p:val>
                                            <p:strVal val="#ppt_h"/>
                                          </p:val>
                                        </p:tav>
                                      </p:tavLst>
                                    </p:anim>
                                    <p:anim calcmode="lin" valueType="num">
                                      <p:cBhvr>
                                        <p:cTn id="44" dur="1000" fill="hold"/>
                                        <p:tgtEl>
                                          <p:spTgt spid="16384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638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nimBg="1" autoUpdateAnimBg="0"/>
      <p:bldP spid="163844" grpId="0" animBg="1" autoUpdateAnimBg="0"/>
      <p:bldP spid="163845" grpId="0" animBg="1" autoUpdateAnimBg="0"/>
      <p:bldP spid="163846" grpId="0" animBg="1" autoUpdateAnimBg="0"/>
      <p:bldP spid="163847" grpId="0" animBg="1" autoUpdateAnimBg="0"/>
      <p:bldP spid="163848"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42" name="AutoShape 1"/>
          <p:cNvSpPr>
            <a:spLocks/>
          </p:cNvSpPr>
          <p:nvPr/>
        </p:nvSpPr>
        <p:spPr bwMode="auto">
          <a:xfrm>
            <a:off x="2159000" y="901700"/>
            <a:ext cx="7277100" cy="5702300"/>
          </a:xfrm>
          <a:prstGeom prst="roundRect">
            <a:avLst>
              <a:gd name="adj" fmla="val 3338"/>
            </a:avLst>
          </a:prstGeom>
          <a:solidFill>
            <a:srgbClr val="FFFFFF"/>
          </a:solidFill>
          <a:ln w="25400">
            <a:solidFill>
              <a:srgbClr val="3A2720"/>
            </a:solidFill>
            <a:round/>
            <a:headEnd/>
            <a:tailEnd/>
          </a:ln>
        </p:spPr>
        <p:txBody>
          <a:bodyPr lIns="0" tIns="0" rIns="0" bIns="0"/>
          <a:lstStyle/>
          <a:p>
            <a:endParaRPr lang="en-US"/>
          </a:p>
        </p:txBody>
      </p:sp>
      <p:pic>
        <p:nvPicPr>
          <p:cNvPr id="163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1066800"/>
            <a:ext cx="700722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A2720"/>
                </a:solidFill>
                <a:round/>
                <a:headEnd/>
                <a:tailEnd/>
              </a14:hiddenLine>
            </a:ext>
          </a:extLst>
        </p:spPr>
      </p:pic>
      <p:pic>
        <p:nvPicPr>
          <p:cNvPr id="1638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302000"/>
            <a:ext cx="3352800" cy="3162300"/>
          </a:xfrm>
          <a:prstGeom prst="rect">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163845" name="Rectangle 4"/>
          <p:cNvSpPr>
            <a:spLocks/>
          </p:cNvSpPr>
          <p:nvPr/>
        </p:nvSpPr>
        <p:spPr bwMode="auto">
          <a:xfrm>
            <a:off x="901700" y="203200"/>
            <a:ext cx="51752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40" bIns="0">
            <a:spAutoFit/>
          </a:bodyPr>
          <a:lstStyle/>
          <a:p>
            <a:pPr marL="39688"/>
            <a:r>
              <a:rPr lang="en-US" sz="2900" b="1">
                <a:solidFill>
                  <a:srgbClr val="FFFFFF"/>
                </a:solidFill>
                <a:latin typeface="Arial" charset="0"/>
                <a:ea typeface="ＭＳ Ｐゴシック" charset="0"/>
                <a:sym typeface="Arial" charset="0"/>
                <a:hlinkClick r:id="rId4"/>
              </a:rPr>
              <a:t>www.hhmi.org</a:t>
            </a:r>
            <a:r>
              <a:rPr lang="en-US" sz="2900" b="1">
                <a:solidFill>
                  <a:srgbClr val="FFFFFF"/>
                </a:solidFill>
                <a:latin typeface="Arial" charset="0"/>
                <a:ea typeface="ＭＳ Ｐゴシック" charset="0"/>
                <a:sym typeface="Arial" charset="0"/>
              </a:rPr>
              <a:t>/biointeractive</a:t>
            </a:r>
          </a:p>
        </p:txBody>
      </p:sp>
      <p:pic>
        <p:nvPicPr>
          <p:cNvPr id="16384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949700"/>
            <a:ext cx="26543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A2720"/>
                </a:solidFill>
                <a:round/>
                <a:headEnd/>
                <a:tailEnd/>
              </a14:hiddenLine>
            </a:ext>
          </a:extLst>
        </p:spPr>
      </p:pic>
      <p:pic>
        <p:nvPicPr>
          <p:cNvPr id="16384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6800" y="1176338"/>
            <a:ext cx="473551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A2720"/>
                </a:solidFill>
                <a:round/>
                <a:headEnd/>
                <a:tailEnd/>
              </a14:hiddenLine>
            </a:ext>
          </a:extLst>
        </p:spPr>
      </p:pic>
      <p:sp>
        <p:nvSpPr>
          <p:cNvPr id="163848" name="Rectangle 7"/>
          <p:cNvSpPr>
            <a:spLocks/>
          </p:cNvSpPr>
          <p:nvPr/>
        </p:nvSpPr>
        <p:spPr bwMode="auto">
          <a:xfrm>
            <a:off x="838200" y="6832600"/>
            <a:ext cx="8877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40" bIns="0"/>
          <a:lstStyle/>
          <a:p>
            <a:pPr marL="39688"/>
            <a:r>
              <a:rPr lang="en-US" sz="2400" b="1">
                <a:solidFill>
                  <a:srgbClr val="FFFFFF"/>
                </a:solidFill>
                <a:latin typeface="Arial" charset="0"/>
                <a:ea typeface="ＭＳ Ｐゴシック" charset="0"/>
                <a:sym typeface="Arial" charset="0"/>
              </a:rPr>
              <a:t>Free DVD — from the Howard Hughes Medical Institute</a:t>
            </a:r>
          </a:p>
        </p:txBody>
      </p:sp>
      <p:sp>
        <p:nvSpPr>
          <p:cNvPr id="163849" name="Rectangle 8"/>
          <p:cNvSpPr>
            <a:spLocks/>
          </p:cNvSpPr>
          <p:nvPr/>
        </p:nvSpPr>
        <p:spPr bwMode="auto">
          <a:xfrm>
            <a:off x="228600" y="3276600"/>
            <a:ext cx="14747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40" bIns="0">
            <a:spAutoFit/>
          </a:bodyPr>
          <a:lstStyle/>
          <a:p>
            <a:pPr marL="39688"/>
            <a:r>
              <a:rPr lang="en-US" sz="3600" b="1">
                <a:solidFill>
                  <a:srgbClr val="FFFFFF"/>
                </a:solidFill>
                <a:latin typeface="Arial" charset="0"/>
                <a:ea typeface="ＭＳ Ｐゴシック" charset="0"/>
                <a:sym typeface="Arial" charset="0"/>
              </a:rPr>
              <a:t>HHMI:</a:t>
            </a:r>
          </a:p>
        </p:txBody>
      </p:sp>
    </p:spTree>
  </p:cSld>
  <p:clrMapOvr>
    <a:masterClrMapping/>
  </p:clrMapOvr>
  <p:transition xmlns:p14="http://schemas.microsoft.com/office/powerpoint/2010/mai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89" name="Rectangle 1"/>
          <p:cNvSpPr>
            <a:spLocks/>
          </p:cNvSpPr>
          <p:nvPr/>
        </p:nvSpPr>
        <p:spPr bwMode="auto">
          <a:xfrm>
            <a:off x="1727200" y="1816100"/>
            <a:ext cx="8140700" cy="3911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defRPr/>
            </a:pPr>
            <a:r>
              <a:rPr lang="en-US" sz="3200">
                <a:solidFill>
                  <a:schemeClr val="tx1"/>
                </a:solidFill>
                <a:latin typeface="Comic Sans MS Bold" charset="0"/>
                <a:ea typeface="ＭＳ Ｐゴシック" charset="0"/>
                <a:cs typeface="Comic Sans MS Bold" charset="0"/>
                <a:sym typeface="Comic Sans MS Bold" charset="0"/>
              </a:rPr>
              <a:t>Emphasize that the purpose of science education is not to compel belief — it is to promote understanding.</a:t>
            </a:r>
          </a:p>
          <a:p>
            <a:pPr marL="44450">
              <a:defRPr/>
            </a:pPr>
            <a:endParaRPr lang="en-US" sz="3200">
              <a:solidFill>
                <a:schemeClr val="tx1"/>
              </a:solidFill>
              <a:latin typeface="Comic Sans MS Bold" charset="0"/>
              <a:ea typeface="ＭＳ Ｐゴシック" charset="0"/>
              <a:cs typeface="Comic Sans MS Bold" charset="0"/>
              <a:sym typeface="Comic Sans MS Bold" charset="0"/>
            </a:endParaRPr>
          </a:p>
          <a:p>
            <a:pPr marL="44450">
              <a:defRPr/>
            </a:pPr>
            <a:r>
              <a:rPr lang="en-US" sz="3200">
                <a:solidFill>
                  <a:schemeClr val="tx1"/>
                </a:solidFill>
                <a:latin typeface="Comic Sans MS Bold" charset="0"/>
                <a:ea typeface="ＭＳ Ｐゴシック" charset="0"/>
                <a:cs typeface="Comic Sans MS Bold" charset="0"/>
                <a:sym typeface="Comic Sans MS Bold" charset="0"/>
              </a:rPr>
              <a:t>Scientists don</a:t>
            </a:r>
            <a:r>
              <a:rPr lang="ja-JP" altLang="en-US" sz="3200">
                <a:solidFill>
                  <a:schemeClr val="tx1"/>
                </a:solidFill>
                <a:latin typeface="Arial"/>
                <a:ea typeface="ＭＳ Ｐゴシック" charset="0"/>
                <a:cs typeface="Comic Sans MS Bold" charset="0"/>
                <a:sym typeface="Comic Sans MS Bold" charset="0"/>
              </a:rPr>
              <a:t>’</a:t>
            </a:r>
            <a:r>
              <a:rPr lang="en-US" sz="3200">
                <a:solidFill>
                  <a:schemeClr val="tx1"/>
                </a:solidFill>
                <a:latin typeface="Comic Sans MS Bold" charset="0"/>
                <a:ea typeface="ＭＳ Ｐゴシック" charset="0"/>
                <a:cs typeface="Comic Sans MS Bold" charset="0"/>
                <a:sym typeface="Comic Sans MS Bold" charset="0"/>
              </a:rPr>
              <a:t>t </a:t>
            </a:r>
            <a:r>
              <a:rPr lang="ja-JP" altLang="en-US" sz="3200">
                <a:solidFill>
                  <a:schemeClr val="tx1"/>
                </a:solidFill>
                <a:latin typeface="Arial"/>
                <a:ea typeface="ＭＳ Ｐゴシック" charset="0"/>
                <a:cs typeface="Comic Sans MS Bold" charset="0"/>
                <a:sym typeface="Comic Sans MS Bold" charset="0"/>
              </a:rPr>
              <a:t>“</a:t>
            </a:r>
            <a:r>
              <a:rPr lang="en-US" sz="3200">
                <a:solidFill>
                  <a:schemeClr val="tx1"/>
                </a:solidFill>
                <a:latin typeface="Comic Sans MS Bold" charset="0"/>
                <a:ea typeface="ＭＳ Ｐゴシック" charset="0"/>
                <a:cs typeface="Comic Sans MS Bold" charset="0"/>
                <a:sym typeface="Comic Sans MS Bold" charset="0"/>
              </a:rPr>
              <a:t>believe</a:t>
            </a:r>
            <a:r>
              <a:rPr lang="ja-JP" altLang="en-US" sz="3200">
                <a:solidFill>
                  <a:schemeClr val="tx1"/>
                </a:solidFill>
                <a:latin typeface="Arial"/>
                <a:ea typeface="ＭＳ Ｐゴシック" charset="0"/>
                <a:cs typeface="Comic Sans MS Bold" charset="0"/>
                <a:sym typeface="Comic Sans MS Bold" charset="0"/>
              </a:rPr>
              <a:t>”</a:t>
            </a:r>
            <a:r>
              <a:rPr lang="en-US" sz="3200">
                <a:solidFill>
                  <a:schemeClr val="tx1"/>
                </a:solidFill>
                <a:latin typeface="Comic Sans MS Bold" charset="0"/>
                <a:ea typeface="ＭＳ Ｐゴシック" charset="0"/>
                <a:cs typeface="Comic Sans MS Bold" charset="0"/>
                <a:sym typeface="Comic Sans MS Bold" charset="0"/>
              </a:rPr>
              <a:t> in scientific theories — they accept or reject them on the basis of the evidence.</a:t>
            </a:r>
          </a:p>
        </p:txBody>
      </p:sp>
      <p:sp>
        <p:nvSpPr>
          <p:cNvPr id="165890" name="Rectangle 2"/>
          <p:cNvSpPr>
            <a:spLocks/>
          </p:cNvSpPr>
          <p:nvPr/>
        </p:nvSpPr>
        <p:spPr bwMode="auto">
          <a:xfrm>
            <a:off x="1892300" y="609600"/>
            <a:ext cx="7594600" cy="635000"/>
          </a:xfrm>
          <a:prstGeom prst="rect">
            <a:avLst/>
          </a:prstGeom>
          <a:noFill/>
          <a:ln>
            <a:noFill/>
          </a:ln>
          <a:effectLst>
            <a:outerShdw blurRad="12700" dist="50800" dir="2700000" algn="ctr" rotWithShape="0">
              <a:schemeClr val="bg2">
                <a:alpha val="83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defRPr/>
            </a:pPr>
            <a:r>
              <a:rPr lang="en-US" sz="3600">
                <a:solidFill>
                  <a:srgbClr val="E40009"/>
                </a:solidFill>
                <a:latin typeface="Comic Sans MS Bold" charset="0"/>
                <a:ea typeface="ＭＳ Ｐゴシック" charset="0"/>
                <a:cs typeface="Comic Sans MS Bold" charset="0"/>
                <a:sym typeface="Comic Sans MS Bold" charset="0"/>
              </a:rPr>
              <a:t>General Guidelines &amp; Suggestions</a:t>
            </a:r>
          </a:p>
        </p:txBody>
      </p:sp>
    </p:spTree>
  </p:cSld>
  <p:clrMapOvr>
    <a:masterClrMapping/>
  </p:clrMapOvr>
  <p:transition xmlns:p14="http://schemas.microsoft.com/office/powerpoint/2010/mai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6913" name="Rectangle 1"/>
          <p:cNvSpPr>
            <a:spLocks/>
          </p:cNvSpPr>
          <p:nvPr/>
        </p:nvSpPr>
        <p:spPr bwMode="auto">
          <a:xfrm>
            <a:off x="1727200" y="1765300"/>
            <a:ext cx="8140700" cy="4572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defRPr/>
            </a:pPr>
            <a:r>
              <a:rPr lang="en-US" sz="3200">
                <a:solidFill>
                  <a:schemeClr val="tx1"/>
                </a:solidFill>
                <a:latin typeface="Comic Sans MS Bold" charset="0"/>
                <a:ea typeface="ＭＳ Ｐゴシック" charset="0"/>
                <a:cs typeface="Comic Sans MS Bold" charset="0"/>
                <a:sym typeface="Comic Sans MS Bold" charset="0"/>
              </a:rPr>
              <a:t>Make certain that students don</a:t>
            </a:r>
            <a:r>
              <a:rPr lang="ja-JP" altLang="en-US" sz="3200">
                <a:solidFill>
                  <a:schemeClr val="tx1"/>
                </a:solidFill>
                <a:latin typeface="Arial"/>
                <a:ea typeface="ＭＳ Ｐゴシック" charset="0"/>
                <a:cs typeface="Comic Sans MS Bold" charset="0"/>
                <a:sym typeface="Comic Sans MS Bold" charset="0"/>
              </a:rPr>
              <a:t>’</a:t>
            </a:r>
            <a:r>
              <a:rPr lang="en-US" sz="3200">
                <a:solidFill>
                  <a:schemeClr val="tx1"/>
                </a:solidFill>
                <a:latin typeface="Comic Sans MS Bold" charset="0"/>
                <a:ea typeface="ＭＳ Ｐゴシック" charset="0"/>
                <a:cs typeface="Comic Sans MS Bold" charset="0"/>
                <a:sym typeface="Comic Sans MS Bold" charset="0"/>
              </a:rPr>
              <a:t>t see evolution as a subject that places their most closely-held beliefs at issue.</a:t>
            </a:r>
          </a:p>
          <a:p>
            <a:pPr marL="44450">
              <a:defRPr/>
            </a:pPr>
            <a:endParaRPr lang="en-US" sz="3200">
              <a:solidFill>
                <a:schemeClr val="tx1"/>
              </a:solidFill>
              <a:latin typeface="Comic Sans MS Bold" charset="0"/>
              <a:ea typeface="ＭＳ Ｐゴシック" charset="0"/>
              <a:cs typeface="Comic Sans MS Bold" charset="0"/>
              <a:sym typeface="Comic Sans MS Bold" charset="0"/>
            </a:endParaRPr>
          </a:p>
          <a:p>
            <a:pPr marL="44450">
              <a:defRPr/>
            </a:pPr>
            <a:r>
              <a:rPr lang="en-US" sz="3200">
                <a:solidFill>
                  <a:schemeClr val="tx1"/>
                </a:solidFill>
                <a:latin typeface="Comic Sans MS Bold" charset="0"/>
                <a:ea typeface="ＭＳ Ｐゴシック" charset="0"/>
                <a:cs typeface="Comic Sans MS Bold" charset="0"/>
                <a:sym typeface="Comic Sans MS Bold" charset="0"/>
              </a:rPr>
              <a:t>... and, emphasize the process by which scientific ideas are developed — not from preexisting beliefs, but from observation and experiment.</a:t>
            </a:r>
          </a:p>
        </p:txBody>
      </p:sp>
      <p:sp>
        <p:nvSpPr>
          <p:cNvPr id="166914" name="Rectangle 2"/>
          <p:cNvSpPr>
            <a:spLocks/>
          </p:cNvSpPr>
          <p:nvPr/>
        </p:nvSpPr>
        <p:spPr bwMode="auto">
          <a:xfrm>
            <a:off x="1892300" y="609600"/>
            <a:ext cx="7594600" cy="635000"/>
          </a:xfrm>
          <a:prstGeom prst="rect">
            <a:avLst/>
          </a:prstGeom>
          <a:noFill/>
          <a:ln>
            <a:noFill/>
          </a:ln>
          <a:effectLst>
            <a:outerShdw blurRad="12700" dist="50800" dir="2700000" algn="ctr" rotWithShape="0">
              <a:schemeClr val="bg2">
                <a:alpha val="83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defRPr/>
            </a:pPr>
            <a:r>
              <a:rPr lang="en-US" sz="3600">
                <a:solidFill>
                  <a:srgbClr val="E40009"/>
                </a:solidFill>
                <a:latin typeface="Comic Sans MS Bold" charset="0"/>
                <a:ea typeface="ＭＳ Ｐゴシック" charset="0"/>
                <a:cs typeface="Comic Sans MS Bold" charset="0"/>
                <a:sym typeface="Comic Sans MS Bold" charset="0"/>
              </a:rPr>
              <a:t>General Guidelines &amp; Suggestions</a:t>
            </a:r>
          </a:p>
        </p:txBody>
      </p:sp>
    </p:spTree>
  </p:cSld>
  <p:clrMapOvr>
    <a:masterClrMapping/>
  </p:clrMapOvr>
  <p:transition xmlns:p14="http://schemas.microsoft.com/office/powerpoint/2010/mai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B4B4B"/>
        </a:solidFill>
        <a:effectLst/>
      </p:bgPr>
    </p:bg>
    <p:spTree>
      <p:nvGrpSpPr>
        <p:cNvPr id="1" name=""/>
        <p:cNvGrpSpPr/>
        <p:nvPr/>
      </p:nvGrpSpPr>
      <p:grpSpPr>
        <a:xfrm>
          <a:off x="0" y="0"/>
          <a:ext cx="0" cy="0"/>
          <a:chOff x="0" y="0"/>
          <a:chExt cx="0" cy="0"/>
        </a:xfrm>
      </p:grpSpPr>
      <p:pic>
        <p:nvPicPr>
          <p:cNvPr id="167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238" y="228600"/>
            <a:ext cx="6891337" cy="7153275"/>
          </a:xfrm>
          <a:prstGeom prst="rect">
            <a:avLst/>
          </a:prstGeom>
          <a:noFill/>
          <a:ln w="12700" cap="flat">
            <a:solidFill>
              <a:schemeClr val="tx1"/>
            </a:solidFill>
            <a:prstDash val="solid"/>
            <a:round/>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67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4445000"/>
            <a:ext cx="3935413" cy="3035300"/>
          </a:xfrm>
          <a:prstGeom prst="rect">
            <a:avLst/>
          </a:prstGeom>
          <a:noFill/>
          <a:ln w="12700" cap="flat">
            <a:solidFill>
              <a:schemeClr val="tx1"/>
            </a:solidFill>
            <a:prstDash val="solid"/>
            <a:round/>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
        <p:nvSpPr>
          <p:cNvPr id="167939" name="Rectangle 3"/>
          <p:cNvSpPr>
            <a:spLocks/>
          </p:cNvSpPr>
          <p:nvPr/>
        </p:nvSpPr>
        <p:spPr bwMode="auto">
          <a:xfrm>
            <a:off x="254000" y="749300"/>
            <a:ext cx="2514600" cy="1574800"/>
          </a:xfrm>
          <a:prstGeom prst="rect">
            <a:avLst/>
          </a:prstGeom>
          <a:solidFill>
            <a:schemeClr val="accent1"/>
          </a:solidFill>
          <a:ln w="12700">
            <a:solidFill>
              <a:srgbClr val="FFFFFF"/>
            </a:solidFill>
            <a:miter lim="800000"/>
            <a:headEnd/>
            <a:tailEnd/>
          </a:ln>
        </p:spPr>
        <p:txBody>
          <a:bodyPr lIns="0" tIns="0" rIns="45155" bIns="0"/>
          <a:lstStyle/>
          <a:p>
            <a:pPr marL="44450"/>
            <a:r>
              <a:rPr lang="en-US" sz="2000" b="1">
                <a:solidFill>
                  <a:srgbClr val="FFFFFF"/>
                </a:solidFill>
                <a:latin typeface="Arial" charset="0"/>
                <a:ea typeface="ＭＳ Ｐゴシック" charset="0"/>
                <a:sym typeface="Arial" charset="0"/>
              </a:rPr>
              <a:t>   But more </a:t>
            </a:r>
            <a:r>
              <a:rPr lang="ja-JP" altLang="en-US" sz="2000" b="1">
                <a:solidFill>
                  <a:srgbClr val="FFFFFF"/>
                </a:solidFill>
                <a:latin typeface="Arial" charset="0"/>
                <a:ea typeface="ＭＳ Ｐゴシック" charset="0"/>
                <a:sym typeface="Arial" charset="0"/>
              </a:rPr>
              <a:t>“</a:t>
            </a:r>
            <a:r>
              <a:rPr lang="en-US" altLang="ja-JP" sz="2000" b="1">
                <a:solidFill>
                  <a:srgbClr val="FFFFFF"/>
                </a:solidFill>
                <a:latin typeface="Arial" charset="0"/>
                <a:ea typeface="Arial" charset="0"/>
                <a:cs typeface="Arial" charset="0"/>
                <a:sym typeface="Arial" charset="0"/>
              </a:rPr>
              <a:t>information</a:t>
            </a:r>
            <a:r>
              <a:rPr lang="ja-JP" altLang="en-US" sz="2000" b="1">
                <a:solidFill>
                  <a:srgbClr val="FFFFFF"/>
                </a:solidFill>
                <a:latin typeface="Arial" charset="0"/>
                <a:ea typeface="ＭＳ Ｐゴシック" charset="0"/>
                <a:sym typeface="Arial" charset="0"/>
              </a:rPr>
              <a:t>”</a:t>
            </a:r>
            <a:r>
              <a:rPr lang="en-US" altLang="ja-JP" sz="2000" b="1">
                <a:solidFill>
                  <a:srgbClr val="FFFFFF"/>
                </a:solidFill>
                <a:latin typeface="Arial" charset="0"/>
                <a:ea typeface="Arial" charset="0"/>
                <a:cs typeface="Arial" charset="0"/>
                <a:sym typeface="Arial" charset="0"/>
              </a:rPr>
              <a:t> may not be the key to winning public acceptance.</a:t>
            </a:r>
            <a:endParaRPr lang="en-US" sz="2000" b="1">
              <a:solidFill>
                <a:srgbClr val="FFFFFF"/>
              </a:solidFill>
              <a:latin typeface="Arial" charset="0"/>
              <a:ea typeface="Arial" charset="0"/>
              <a:cs typeface="Arial" charset="0"/>
              <a:sym typeface="Arial" charset="0"/>
            </a:endParaRPr>
          </a:p>
        </p:txBody>
      </p:sp>
      <p:sp>
        <p:nvSpPr>
          <p:cNvPr id="167940" name="Rectangle 4"/>
          <p:cNvSpPr>
            <a:spLocks/>
          </p:cNvSpPr>
          <p:nvPr/>
        </p:nvSpPr>
        <p:spPr bwMode="auto">
          <a:xfrm>
            <a:off x="254000" y="2616200"/>
            <a:ext cx="2603500" cy="990600"/>
          </a:xfrm>
          <a:prstGeom prst="rect">
            <a:avLst/>
          </a:prstGeom>
          <a:solidFill>
            <a:schemeClr val="accent1"/>
          </a:solidFill>
          <a:ln w="12700">
            <a:solidFill>
              <a:srgbClr val="FFFFFF"/>
            </a:solidFill>
            <a:miter lim="800000"/>
            <a:headEnd/>
            <a:tailEnd/>
          </a:ln>
        </p:spPr>
        <p:txBody>
          <a:bodyPr lIns="0" tIns="0" rIns="45155" bIns="0"/>
          <a:lstStyle/>
          <a:p>
            <a:pPr marL="44450"/>
            <a:r>
              <a:rPr lang="en-US" sz="2000" b="1">
                <a:solidFill>
                  <a:srgbClr val="FFFFFF"/>
                </a:solidFill>
                <a:latin typeface="Arial" charset="0"/>
                <a:ea typeface="ＭＳ Ｐゴシック" charset="0"/>
                <a:sym typeface="Arial" charset="0"/>
              </a:rPr>
              <a:t>   In fact, it may actually harden anti-science views.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7939"/>
                                        </p:tgtEl>
                                        <p:attrNameLst>
                                          <p:attrName>style.visibility</p:attrName>
                                        </p:attrNameLst>
                                      </p:cBhvr>
                                      <p:to>
                                        <p:strVal val="visible"/>
                                      </p:to>
                                    </p:set>
                                    <p:anim calcmode="lin" valueType="num">
                                      <p:cBhvr>
                                        <p:cTn id="7" dur="500" fill="hold"/>
                                        <p:tgtEl>
                                          <p:spTgt spid="167939"/>
                                        </p:tgtEl>
                                        <p:attrNameLst>
                                          <p:attrName>ppt_w</p:attrName>
                                        </p:attrNameLst>
                                      </p:cBhvr>
                                      <p:tavLst>
                                        <p:tav tm="0">
                                          <p:val>
                                            <p:fltVal val="0"/>
                                          </p:val>
                                        </p:tav>
                                        <p:tav tm="100000">
                                          <p:val>
                                            <p:strVal val="#ppt_w"/>
                                          </p:val>
                                        </p:tav>
                                      </p:tavLst>
                                    </p:anim>
                                    <p:anim calcmode="lin" valueType="num">
                                      <p:cBhvr>
                                        <p:cTn id="8" dur="500" fill="hold"/>
                                        <p:tgtEl>
                                          <p:spTgt spid="1679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67940"/>
                                        </p:tgtEl>
                                        <p:attrNameLst>
                                          <p:attrName>style.visibility</p:attrName>
                                        </p:attrNameLst>
                                      </p:cBhvr>
                                      <p:to>
                                        <p:strVal val="visible"/>
                                      </p:to>
                                    </p:set>
                                    <p:anim calcmode="lin" valueType="num">
                                      <p:cBhvr>
                                        <p:cTn id="13" dur="500" fill="hold"/>
                                        <p:tgtEl>
                                          <p:spTgt spid="167940"/>
                                        </p:tgtEl>
                                        <p:attrNameLst>
                                          <p:attrName>ppt_w</p:attrName>
                                        </p:attrNameLst>
                                      </p:cBhvr>
                                      <p:tavLst>
                                        <p:tav tm="0">
                                          <p:val>
                                            <p:fltVal val="0"/>
                                          </p:val>
                                        </p:tav>
                                        <p:tav tm="100000">
                                          <p:val>
                                            <p:strVal val="#ppt_w"/>
                                          </p:val>
                                        </p:tav>
                                      </p:tavLst>
                                    </p:anim>
                                    <p:anim calcmode="lin" valueType="num">
                                      <p:cBhvr>
                                        <p:cTn id="14" dur="500" fill="hold"/>
                                        <p:tgtEl>
                                          <p:spTgt spid="1679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animBg="1" autoUpdateAnimBg="0"/>
      <p:bldP spid="167940"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B4B4B"/>
        </a:solidFill>
        <a:effectLst/>
      </p:bgPr>
    </p:bg>
    <p:spTree>
      <p:nvGrpSpPr>
        <p:cNvPr id="1" name=""/>
        <p:cNvGrpSpPr/>
        <p:nvPr/>
      </p:nvGrpSpPr>
      <p:grpSpPr>
        <a:xfrm>
          <a:off x="0" y="0"/>
          <a:ext cx="0" cy="0"/>
          <a:chOff x="0" y="0"/>
          <a:chExt cx="0" cy="0"/>
        </a:xfrm>
      </p:grpSpPr>
      <p:sp>
        <p:nvSpPr>
          <p:cNvPr id="168961" name="Rectangle 1"/>
          <p:cNvSpPr>
            <a:spLocks/>
          </p:cNvSpPr>
          <p:nvPr/>
        </p:nvSpPr>
        <p:spPr bwMode="auto">
          <a:xfrm>
            <a:off x="4749800" y="381000"/>
            <a:ext cx="4851400" cy="2527300"/>
          </a:xfrm>
          <a:prstGeom prst="rect">
            <a:avLst/>
          </a:prstGeom>
          <a:noFill/>
          <a:ln>
            <a:noFill/>
          </a:ln>
          <a:effectLst>
            <a:outerShdw blurRad="50800" dist="508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lgn="ctr">
              <a:defRPr/>
            </a:pPr>
            <a:r>
              <a:rPr lang="en-US" sz="2800" b="1">
                <a:solidFill>
                  <a:srgbClr val="FFFFFF"/>
                </a:solidFill>
                <a:latin typeface="Arial" charset="0"/>
                <a:ea typeface="ＭＳ Ｐゴシック" charset="0"/>
                <a:cs typeface="Arial" charset="0"/>
                <a:sym typeface="Arial" charset="0"/>
              </a:rPr>
              <a:t>The problem may be </a:t>
            </a:r>
            <a:r>
              <a:rPr lang="ja-JP" altLang="en-US" sz="2800" b="1">
                <a:solidFill>
                  <a:srgbClr val="FFFFFF"/>
                </a:solidFill>
                <a:latin typeface="Arial"/>
                <a:ea typeface="ＭＳ Ｐゴシック" charset="0"/>
                <a:cs typeface="Arial" charset="0"/>
                <a:sym typeface="Arial" charset="0"/>
              </a:rPr>
              <a:t>“</a:t>
            </a:r>
            <a:r>
              <a:rPr lang="en-US" sz="2800" b="1">
                <a:solidFill>
                  <a:srgbClr val="FFFF00"/>
                </a:solidFill>
                <a:latin typeface="Arial" charset="0"/>
                <a:ea typeface="ＭＳ Ｐゴシック" charset="0"/>
                <a:cs typeface="Arial" charset="0"/>
                <a:sym typeface="Arial" charset="0"/>
              </a:rPr>
              <a:t>Cultural Cognition</a:t>
            </a:r>
            <a:r>
              <a:rPr lang="ja-JP" altLang="en-US" sz="2800" b="1">
                <a:solidFill>
                  <a:srgbClr val="FFFFFF"/>
                </a:solidFill>
                <a:latin typeface="Arial"/>
                <a:ea typeface="ＭＳ Ｐゴシック" charset="0"/>
                <a:cs typeface="Arial" charset="0"/>
                <a:sym typeface="Arial" charset="0"/>
              </a:rPr>
              <a:t>”</a:t>
            </a:r>
            <a:endParaRPr lang="en-US" sz="2800" b="1">
              <a:solidFill>
                <a:srgbClr val="FFFFFF"/>
              </a:solidFill>
              <a:latin typeface="Arial" charset="0"/>
              <a:ea typeface="ＭＳ Ｐゴシック" charset="0"/>
              <a:cs typeface="Arial" charset="0"/>
              <a:sym typeface="Arial" charset="0"/>
            </a:endParaRPr>
          </a:p>
          <a:p>
            <a:pPr marL="44450" algn="ctr">
              <a:defRPr/>
            </a:pPr>
            <a:endParaRPr lang="en-US" sz="2800" b="1">
              <a:solidFill>
                <a:srgbClr val="FFFFFF"/>
              </a:solidFill>
              <a:latin typeface="Arial" charset="0"/>
              <a:ea typeface="ＭＳ Ｐゴシック" charset="0"/>
              <a:cs typeface="Arial" charset="0"/>
              <a:sym typeface="Arial" charset="0"/>
            </a:endParaRPr>
          </a:p>
          <a:p>
            <a:pPr marL="44450" algn="ctr">
              <a:defRPr/>
            </a:pPr>
            <a:r>
              <a:rPr lang="en-US" sz="2800" b="1">
                <a:solidFill>
                  <a:srgbClr val="FFFFFF"/>
                </a:solidFill>
                <a:latin typeface="Arial" charset="0"/>
                <a:ea typeface="ＭＳ Ｐゴシック" charset="0"/>
                <a:cs typeface="Arial" charset="0"/>
                <a:sym typeface="Arial" charset="0"/>
              </a:rPr>
              <a:t>An unwillingness to identify culturally with the Scientific Community</a:t>
            </a:r>
          </a:p>
        </p:txBody>
      </p:sp>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254000"/>
            <a:ext cx="4305300" cy="3584575"/>
          </a:xfrm>
          <a:prstGeom prst="rect">
            <a:avLst/>
          </a:prstGeom>
          <a:noFill/>
          <a:ln w="12700" cap="flat">
            <a:solidFill>
              <a:schemeClr val="tx1"/>
            </a:solidFill>
            <a:prstDash val="solid"/>
            <a:round/>
            <a:headEnd/>
            <a:tailEnd/>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
        <p:nvSpPr>
          <p:cNvPr id="168963" name="Rectangle 3"/>
          <p:cNvSpPr>
            <a:spLocks/>
          </p:cNvSpPr>
          <p:nvPr/>
        </p:nvSpPr>
        <p:spPr bwMode="auto">
          <a:xfrm>
            <a:off x="1498600" y="3238500"/>
            <a:ext cx="7645400" cy="2717800"/>
          </a:xfrm>
          <a:prstGeom prst="rect">
            <a:avLst/>
          </a:prstGeom>
          <a:solidFill>
            <a:srgbClr val="FFFFFF"/>
          </a:solidFill>
          <a:ln>
            <a:noFill/>
          </a:ln>
          <a:effectLst>
            <a:outerShdw blurRad="114300" dist="152400" dir="2700000" algn="ctr" rotWithShape="0">
              <a:schemeClr val="bg2">
                <a:alpha val="76999"/>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187325" bIns="0"/>
          <a:lstStyle/>
          <a:p>
            <a:pPr marL="168275">
              <a:tabLst>
                <a:tab pos="279400" algn="l"/>
                <a:tab pos="558800" algn="l"/>
                <a:tab pos="838200" algn="l"/>
                <a:tab pos="1117600" algn="l"/>
                <a:tab pos="1384300" algn="l"/>
                <a:tab pos="1663700" algn="l"/>
                <a:tab pos="1943100" algn="l"/>
                <a:tab pos="2222500" algn="l"/>
                <a:tab pos="2501900" algn="l"/>
                <a:tab pos="2781300" algn="l"/>
                <a:tab pos="3060700" algn="l"/>
                <a:tab pos="3340100" algn="l"/>
                <a:tab pos="279400" algn="l"/>
                <a:tab pos="558800" algn="l"/>
                <a:tab pos="838200" algn="l"/>
                <a:tab pos="1117600" algn="l"/>
                <a:tab pos="1384300" algn="l"/>
                <a:tab pos="1663700" algn="l"/>
                <a:tab pos="1943100" algn="l"/>
                <a:tab pos="2222500" algn="l"/>
                <a:tab pos="2501900" algn="l"/>
                <a:tab pos="2781300" algn="l"/>
                <a:tab pos="3060700" algn="l"/>
                <a:tab pos="3340100" algn="l"/>
                <a:tab pos="279400" algn="l"/>
                <a:tab pos="558800" algn="l"/>
                <a:tab pos="838200" algn="l"/>
                <a:tab pos="1117600" algn="l"/>
                <a:tab pos="1384300" algn="l"/>
                <a:tab pos="1663700" algn="l"/>
                <a:tab pos="1943100" algn="l"/>
                <a:tab pos="2222500" algn="l"/>
              </a:tabLst>
              <a:defRPr/>
            </a:pPr>
            <a:r>
              <a:rPr lang="en-US" sz="2000" b="1">
                <a:solidFill>
                  <a:schemeClr val="tx1"/>
                </a:solidFill>
                <a:latin typeface="Arial" charset="0"/>
                <a:ea typeface="ＭＳ Ｐゴシック" charset="0"/>
                <a:cs typeface="Arial" charset="0"/>
                <a:sym typeface="Arial" charset="0"/>
              </a:rPr>
              <a:t>Under these circumstances, bombarding citizens with more information (</a:t>
            </a:r>
            <a:r>
              <a:rPr lang="ja-JP" altLang="en-US" sz="2000" b="1">
                <a:solidFill>
                  <a:schemeClr val="tx1"/>
                </a:solidFill>
                <a:latin typeface="Arial"/>
                <a:ea typeface="ＭＳ Ｐゴシック" charset="0"/>
                <a:cs typeface="Arial" charset="0"/>
                <a:sym typeface="Arial" charset="0"/>
              </a:rPr>
              <a:t>“</a:t>
            </a:r>
            <a:r>
              <a:rPr lang="en-US" sz="2000" b="1">
                <a:solidFill>
                  <a:schemeClr val="tx1"/>
                </a:solidFill>
                <a:latin typeface="Arial" charset="0"/>
                <a:ea typeface="ＭＳ Ｐゴシック" charset="0"/>
                <a:cs typeface="Arial" charset="0"/>
                <a:sym typeface="Arial" charset="0"/>
              </a:rPr>
              <a:t>97% of SCIENTISTS AGREE</a:t>
            </a:r>
            <a:r>
              <a:rPr lang="ja-JP" altLang="en-US" sz="2000" b="1">
                <a:solidFill>
                  <a:schemeClr val="tx1"/>
                </a:solidFill>
                <a:latin typeface="Arial"/>
                <a:ea typeface="ＭＳ Ｐゴシック" charset="0"/>
                <a:cs typeface="Arial" charset="0"/>
                <a:sym typeface="Arial" charset="0"/>
              </a:rPr>
              <a:t>”</a:t>
            </a:r>
            <a:r>
              <a:rPr lang="en-US" sz="2000" b="1">
                <a:solidFill>
                  <a:schemeClr val="tx1"/>
                </a:solidFill>
                <a:latin typeface="Arial" charset="0"/>
                <a:ea typeface="ＭＳ Ｐゴシック" charset="0"/>
                <a:cs typeface="Arial" charset="0"/>
                <a:sym typeface="Arial" charset="0"/>
              </a:rPr>
              <a:t>) doesn</a:t>
            </a:r>
            <a:r>
              <a:rPr lang="ja-JP" altLang="en-US" sz="2000" b="1">
                <a:solidFill>
                  <a:schemeClr val="tx1"/>
                </a:solidFill>
                <a:latin typeface="Arial"/>
                <a:ea typeface="ＭＳ Ｐゴシック" charset="0"/>
                <a:cs typeface="Arial" charset="0"/>
                <a:sym typeface="Arial" charset="0"/>
              </a:rPr>
              <a:t>’</a:t>
            </a:r>
            <a:r>
              <a:rPr lang="en-US" sz="2000" b="1">
                <a:solidFill>
                  <a:schemeClr val="tx1"/>
                </a:solidFill>
                <a:latin typeface="Arial" charset="0"/>
                <a:ea typeface="ＭＳ Ｐゴシック" charset="0"/>
                <a:cs typeface="Arial" charset="0"/>
                <a:sym typeface="Arial" charset="0"/>
              </a:rPr>
              <a:t>t diminish polarization but instead aggravates it by amplifying the association between competing identities and competing positions on climate change. </a:t>
            </a:r>
          </a:p>
          <a:p>
            <a:pPr marL="168275">
              <a:tabLst>
                <a:tab pos="279400" algn="l"/>
                <a:tab pos="558800" algn="l"/>
                <a:tab pos="838200" algn="l"/>
                <a:tab pos="1117600" algn="l"/>
                <a:tab pos="1384300" algn="l"/>
                <a:tab pos="1663700" algn="l"/>
                <a:tab pos="1943100" algn="l"/>
                <a:tab pos="2222500" algn="l"/>
                <a:tab pos="2501900" algn="l"/>
                <a:tab pos="2781300" algn="l"/>
                <a:tab pos="3060700" algn="l"/>
                <a:tab pos="3340100" algn="l"/>
                <a:tab pos="279400" algn="l"/>
                <a:tab pos="558800" algn="l"/>
                <a:tab pos="838200" algn="l"/>
                <a:tab pos="1117600" algn="l"/>
                <a:tab pos="1384300" algn="l"/>
                <a:tab pos="1663700" algn="l"/>
                <a:tab pos="1943100" algn="l"/>
                <a:tab pos="2222500" algn="l"/>
                <a:tab pos="2501900" algn="l"/>
                <a:tab pos="2781300" algn="l"/>
                <a:tab pos="3060700" algn="l"/>
                <a:tab pos="3340100" algn="l"/>
                <a:tab pos="279400" algn="l"/>
                <a:tab pos="558800" algn="l"/>
                <a:tab pos="838200" algn="l"/>
                <a:tab pos="1117600" algn="l"/>
                <a:tab pos="1384300" algn="l"/>
                <a:tab pos="1663700" algn="l"/>
                <a:tab pos="1943100" algn="l"/>
                <a:tab pos="2222500" algn="l"/>
              </a:tabLst>
              <a:defRPr/>
            </a:pPr>
            <a:endParaRPr lang="en-US" sz="2000" b="1">
              <a:solidFill>
                <a:schemeClr val="tx1"/>
              </a:solidFill>
              <a:latin typeface="Arial" charset="0"/>
              <a:ea typeface="ＭＳ Ｐゴシック" charset="0"/>
              <a:cs typeface="Arial" charset="0"/>
              <a:sym typeface="Arial" charset="0"/>
            </a:endParaRPr>
          </a:p>
          <a:p>
            <a:pPr marL="168275">
              <a:tabLst>
                <a:tab pos="279400" algn="l"/>
                <a:tab pos="558800" algn="l"/>
                <a:tab pos="838200" algn="l"/>
                <a:tab pos="1117600" algn="l"/>
                <a:tab pos="1384300" algn="l"/>
                <a:tab pos="1663700" algn="l"/>
                <a:tab pos="1943100" algn="l"/>
                <a:tab pos="2222500" algn="l"/>
                <a:tab pos="2501900" algn="l"/>
                <a:tab pos="2781300" algn="l"/>
                <a:tab pos="3060700" algn="l"/>
                <a:tab pos="3340100" algn="l"/>
                <a:tab pos="279400" algn="l"/>
                <a:tab pos="558800" algn="l"/>
                <a:tab pos="838200" algn="l"/>
                <a:tab pos="1117600" algn="l"/>
                <a:tab pos="1384300" algn="l"/>
                <a:tab pos="1663700" algn="l"/>
                <a:tab pos="1943100" algn="l"/>
                <a:tab pos="2222500" algn="l"/>
                <a:tab pos="2501900" algn="l"/>
                <a:tab pos="2781300" algn="l"/>
                <a:tab pos="3060700" algn="l"/>
                <a:tab pos="3340100" algn="l"/>
                <a:tab pos="279400" algn="l"/>
                <a:tab pos="558800" algn="l"/>
                <a:tab pos="838200" algn="l"/>
                <a:tab pos="1117600" algn="l"/>
                <a:tab pos="1384300" algn="l"/>
                <a:tab pos="1663700" algn="l"/>
                <a:tab pos="1943100" algn="l"/>
                <a:tab pos="2222500" algn="l"/>
              </a:tabLst>
              <a:defRPr/>
            </a:pPr>
            <a:r>
              <a:rPr lang="en-US" sz="2000" b="1">
                <a:solidFill>
                  <a:schemeClr val="tx1"/>
                </a:solidFill>
                <a:latin typeface="Arial" charset="0"/>
                <a:ea typeface="ＭＳ Ｐゴシック" charset="0"/>
                <a:cs typeface="Arial" charset="0"/>
                <a:sym typeface="Arial" charset="0"/>
              </a:rPr>
              <a:t>What needs to be changed are the circumstances that make recognizing valid scientific information hostile to the identities of reasoning citizens. </a:t>
            </a:r>
          </a:p>
        </p:txBody>
      </p:sp>
      <p:sp>
        <p:nvSpPr>
          <p:cNvPr id="168964" name="Rectangle 4"/>
          <p:cNvSpPr>
            <a:spLocks/>
          </p:cNvSpPr>
          <p:nvPr/>
        </p:nvSpPr>
        <p:spPr bwMode="auto">
          <a:xfrm>
            <a:off x="923925" y="6286500"/>
            <a:ext cx="8547100" cy="977900"/>
          </a:xfrm>
          <a:prstGeom prst="rect">
            <a:avLst/>
          </a:prstGeom>
          <a:solidFill>
            <a:srgbClr val="EAE4CD"/>
          </a:solidFill>
          <a:ln w="12700" cap="flat">
            <a:solidFill>
              <a:schemeClr val="tx1"/>
            </a:solidFill>
            <a:prstDash val="solid"/>
            <a:miter lim="800000"/>
            <a:headEnd type="none" w="med" len="med"/>
            <a:tailEnd type="none" w="med" len="med"/>
          </a:ln>
          <a:effectLst>
            <a:outerShdw blurRad="127000" dist="114300" dir="2700000" algn="ctr" rotWithShape="0">
              <a:schemeClr val="bg2">
                <a:alpha val="64999"/>
              </a:schemeClr>
            </a:outerShdw>
          </a:effectLst>
        </p:spPr>
        <p:txBody>
          <a:bodyPr lIns="0" tIns="0" rIns="187325" bIns="0"/>
          <a:lstStyle/>
          <a:p>
            <a:pPr marL="168275">
              <a:tabLst>
                <a:tab pos="279400" algn="l"/>
                <a:tab pos="558800" algn="l"/>
                <a:tab pos="838200" algn="l"/>
                <a:tab pos="1117600" algn="l"/>
                <a:tab pos="1384300" algn="l"/>
                <a:tab pos="1663700" algn="l"/>
                <a:tab pos="1943100" algn="l"/>
                <a:tab pos="2222500" algn="l"/>
                <a:tab pos="2501900" algn="l"/>
                <a:tab pos="2781300" algn="l"/>
                <a:tab pos="3060700" algn="l"/>
                <a:tab pos="3340100" algn="l"/>
              </a:tabLst>
              <a:defRPr/>
            </a:pPr>
            <a:r>
              <a:rPr lang="ja-JP" altLang="en-US" sz="3000" b="1">
                <a:solidFill>
                  <a:schemeClr val="tx1"/>
                </a:solidFill>
                <a:latin typeface="Arial"/>
                <a:ea typeface="ＭＳ Ｐゴシック" charset="0"/>
                <a:cs typeface="Arial" charset="0"/>
                <a:sym typeface="Arial" charset="0"/>
              </a:rPr>
              <a:t>“</a:t>
            </a:r>
            <a:r>
              <a:rPr lang="en-US" sz="3000" b="1">
                <a:solidFill>
                  <a:schemeClr val="tx1"/>
                </a:solidFill>
                <a:latin typeface="Arial" charset="0"/>
                <a:ea typeface="ＭＳ Ｐゴシック" charset="0"/>
                <a:cs typeface="Arial" charset="0"/>
                <a:sym typeface="Arial" charset="0"/>
              </a:rPr>
              <a:t>Is this possible? </a:t>
            </a:r>
            <a:r>
              <a:rPr lang="en-US" sz="3000" b="1">
                <a:solidFill>
                  <a:srgbClr val="FF0000"/>
                </a:solidFill>
                <a:effectLst>
                  <a:outerShdw blurRad="38100" dist="38100" dir="2700000" algn="tl">
                    <a:srgbClr val="000000"/>
                  </a:outerShdw>
                </a:effectLst>
                <a:latin typeface="Arial" charset="0"/>
                <a:ea typeface="ＭＳ Ｐゴシック" charset="0"/>
                <a:cs typeface="Arial" charset="0"/>
                <a:sym typeface="Arial" charset="0"/>
              </a:rPr>
              <a:t>Sure: just ask a good high school teacher to show you how.</a:t>
            </a:r>
            <a:r>
              <a:rPr lang="ja-JP" altLang="en-US" sz="3000" b="1">
                <a:solidFill>
                  <a:srgbClr val="FF0000"/>
                </a:solidFill>
                <a:effectLst>
                  <a:outerShdw blurRad="38100" dist="38100" dir="2700000" algn="tl">
                    <a:srgbClr val="000000"/>
                  </a:outerShdw>
                </a:effectLst>
                <a:latin typeface="Arial"/>
                <a:ea typeface="ＭＳ Ｐゴシック" charset="0"/>
                <a:cs typeface="Arial" charset="0"/>
                <a:sym typeface="Arial" charset="0"/>
              </a:rPr>
              <a:t>”</a:t>
            </a:r>
            <a:endParaRPr lang="en-US" sz="3000" b="1">
              <a:solidFill>
                <a:srgbClr val="FF0000"/>
              </a:solidFill>
              <a:effectLst>
                <a:outerShdw blurRad="38100" dist="38100" dir="2700000" algn="tl">
                  <a:srgbClr val="000000"/>
                </a:outerShdw>
              </a:effectLst>
              <a:latin typeface="Arial" charset="0"/>
              <a:ea typeface="ＭＳ Ｐゴシック" charset="0"/>
              <a:cs typeface="Arial" charset="0"/>
              <a:sym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8963">
                                            <p:bg/>
                                          </p:spTgt>
                                        </p:tgtEl>
                                        <p:attrNameLst>
                                          <p:attrName>style.visibility</p:attrName>
                                        </p:attrNameLst>
                                      </p:cBhvr>
                                      <p:to>
                                        <p:strVal val="visible"/>
                                      </p:to>
                                    </p:set>
                                    <p:anim calcmode="lin" valueType="num">
                                      <p:cBhvr>
                                        <p:cTn id="7" dur="500" fill="hold"/>
                                        <p:tgtEl>
                                          <p:spTgt spid="168963">
                                            <p:bg/>
                                          </p:spTgt>
                                        </p:tgtEl>
                                        <p:attrNameLst>
                                          <p:attrName>ppt_w</p:attrName>
                                        </p:attrNameLst>
                                      </p:cBhvr>
                                      <p:tavLst>
                                        <p:tav tm="0">
                                          <p:val>
                                            <p:fltVal val="0"/>
                                          </p:val>
                                        </p:tav>
                                        <p:tav tm="100000">
                                          <p:val>
                                            <p:strVal val="#ppt_w"/>
                                          </p:val>
                                        </p:tav>
                                      </p:tavLst>
                                    </p:anim>
                                    <p:anim calcmode="lin" valueType="num">
                                      <p:cBhvr>
                                        <p:cTn id="8" dur="500" fill="hold"/>
                                        <p:tgtEl>
                                          <p:spTgt spid="168963">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68963">
                                            <p:txEl>
                                              <p:pRg st="0" end="0"/>
                                            </p:txEl>
                                          </p:spTgt>
                                        </p:tgtEl>
                                        <p:attrNameLst>
                                          <p:attrName>style.visibility</p:attrName>
                                        </p:attrNameLst>
                                      </p:cBhvr>
                                      <p:to>
                                        <p:strVal val="visible"/>
                                      </p:to>
                                    </p:set>
                                    <p:anim calcmode="lin" valueType="num">
                                      <p:cBhvr>
                                        <p:cTn id="13" dur="500" fill="hold"/>
                                        <p:tgtEl>
                                          <p:spTgt spid="16896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68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8963">
                                            <p:txEl>
                                              <p:pRg st="2" end="2"/>
                                            </p:txEl>
                                          </p:spTgt>
                                        </p:tgtEl>
                                        <p:attrNameLst>
                                          <p:attrName>style.visibility</p:attrName>
                                        </p:attrNameLst>
                                      </p:cBhvr>
                                      <p:to>
                                        <p:strVal val="visible"/>
                                      </p:to>
                                    </p:set>
                                    <p:anim calcmode="lin" valueType="num">
                                      <p:cBhvr>
                                        <p:cTn id="19" dur="500" fill="hold"/>
                                        <p:tgtEl>
                                          <p:spTgt spid="16896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896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68964"/>
                                        </p:tgtEl>
                                        <p:attrNameLst>
                                          <p:attrName>style.visibility</p:attrName>
                                        </p:attrNameLst>
                                      </p:cBhvr>
                                      <p:to>
                                        <p:strVal val="visible"/>
                                      </p:to>
                                    </p:set>
                                    <p:anim calcmode="lin" valueType="num">
                                      <p:cBhvr>
                                        <p:cTn id="25" dur="500" fill="hold"/>
                                        <p:tgtEl>
                                          <p:spTgt spid="168964"/>
                                        </p:tgtEl>
                                        <p:attrNameLst>
                                          <p:attrName>ppt_w</p:attrName>
                                        </p:attrNameLst>
                                      </p:cBhvr>
                                      <p:tavLst>
                                        <p:tav tm="0">
                                          <p:val>
                                            <p:fltVal val="0"/>
                                          </p:val>
                                        </p:tav>
                                        <p:tav tm="100000">
                                          <p:val>
                                            <p:strVal val="#ppt_w"/>
                                          </p:val>
                                        </p:tav>
                                      </p:tavLst>
                                    </p:anim>
                                    <p:anim calcmode="lin" valueType="num">
                                      <p:cBhvr>
                                        <p:cTn id="26" dur="500" fill="hold"/>
                                        <p:tgtEl>
                                          <p:spTgt spid="1689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nimBg="1" autoUpdateAnimBg="0"/>
      <p:bldP spid="168964"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896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92200"/>
            <a:ext cx="73914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8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913" y="1204913"/>
            <a:ext cx="1739900" cy="9366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964" name="Rectangle 3"/>
          <p:cNvSpPr>
            <a:spLocks/>
          </p:cNvSpPr>
          <p:nvPr/>
        </p:nvSpPr>
        <p:spPr bwMode="auto">
          <a:xfrm>
            <a:off x="327025" y="336550"/>
            <a:ext cx="9347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3200" b="1">
                <a:solidFill>
                  <a:srgbClr val="FFFFFF"/>
                </a:solidFill>
                <a:latin typeface="Arial" charset="0"/>
                <a:ea typeface="ＭＳ Ｐゴシック" charset="0"/>
                <a:sym typeface="Arial" charset="0"/>
              </a:rPr>
              <a:t>As Science Educators, we need to speak up.</a:t>
            </a:r>
          </a:p>
        </p:txBody>
      </p:sp>
    </p:spTree>
  </p:cSld>
  <p:clrMapOvr>
    <a:masterClrMapping/>
  </p:clrMapOvr>
  <p:transition xmlns:p14="http://schemas.microsoft.com/office/powerpoint/2010/main" spd="med">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B4B4B"/>
        </a:solidFill>
        <a:effectLst/>
      </p:bgPr>
    </p:bg>
    <p:spTree>
      <p:nvGrpSpPr>
        <p:cNvPr id="1" name=""/>
        <p:cNvGrpSpPr/>
        <p:nvPr/>
      </p:nvGrpSpPr>
      <p:grpSpPr>
        <a:xfrm>
          <a:off x="0" y="0"/>
          <a:ext cx="0" cy="0"/>
          <a:chOff x="0" y="0"/>
          <a:chExt cx="0" cy="0"/>
        </a:xfrm>
      </p:grpSpPr>
      <p:sp>
        <p:nvSpPr>
          <p:cNvPr id="171009" name="Rectangle 1"/>
          <p:cNvSpPr>
            <a:spLocks/>
          </p:cNvSpPr>
          <p:nvPr/>
        </p:nvSpPr>
        <p:spPr bwMode="auto">
          <a:xfrm>
            <a:off x="2501900" y="1092200"/>
            <a:ext cx="6781800" cy="1308100"/>
          </a:xfrm>
          <a:prstGeom prst="rect">
            <a:avLst/>
          </a:prstGeom>
          <a:noFill/>
          <a:ln>
            <a:noFill/>
          </a:ln>
          <a:effectLst>
            <a:outerShdw blurRad="50800" dist="508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lgn="ctr">
              <a:defRPr/>
            </a:pPr>
            <a:r>
              <a:rPr lang="en-US" sz="2800" b="1">
                <a:solidFill>
                  <a:srgbClr val="FFFF33"/>
                </a:solidFill>
                <a:latin typeface="Arial" charset="0"/>
                <a:ea typeface="ＭＳ Ｐゴシック" charset="0"/>
                <a:cs typeface="Arial" charset="0"/>
                <a:sym typeface="Arial" charset="0"/>
              </a:rPr>
              <a:t>Is there hope?</a:t>
            </a:r>
            <a:r>
              <a:rPr lang="en-US" sz="2800" b="1">
                <a:solidFill>
                  <a:srgbClr val="FFFFFF"/>
                </a:solidFill>
                <a:latin typeface="Arial" charset="0"/>
                <a:ea typeface="ＭＳ Ｐゴシック" charset="0"/>
                <a:cs typeface="Arial" charset="0"/>
                <a:sym typeface="Arial" charset="0"/>
              </a:rPr>
              <a:t>  A 2015 Pew Foundation report showed something remarkable.</a:t>
            </a:r>
          </a:p>
        </p:txBody>
      </p:sp>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5100"/>
            <a:ext cx="7673975" cy="736600"/>
          </a:xfrm>
          <a:prstGeom prst="rect">
            <a:avLst/>
          </a:prstGeom>
          <a:noFill/>
          <a:ln w="12700" cap="flat">
            <a:solidFill>
              <a:schemeClr val="tx1"/>
            </a:solidFill>
            <a:prstDash val="solid"/>
            <a:round/>
            <a:headEnd/>
            <a:tailEnd/>
          </a:ln>
          <a:effectLst>
            <a:outerShdw blurRad="114300" dist="165100" dir="2700000" algn="ctr" rotWithShape="0">
              <a:schemeClr val="bg2">
                <a:alpha val="75999"/>
              </a:schemeClr>
            </a:outerShdw>
          </a:effectLst>
          <a:extLst>
            <a:ext uri="{909E8E84-426E-40dd-AFC4-6F175D3DCCD1}">
              <a14:hiddenFill xmlns:a14="http://schemas.microsoft.com/office/drawing/2010/main">
                <a:solidFill>
                  <a:srgbClr val="FFFFFF"/>
                </a:solidFill>
              </a14:hiddenFill>
            </a:ext>
          </a:extLst>
        </p:spPr>
      </p:pic>
      <p:pic>
        <p:nvPicPr>
          <p:cNvPr id="171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586038"/>
            <a:ext cx="6299200" cy="3051175"/>
          </a:xfrm>
          <a:prstGeom prst="rect">
            <a:avLst/>
          </a:prstGeom>
          <a:noFill/>
          <a:ln w="12700" cap="flat">
            <a:solidFill>
              <a:schemeClr val="tx1"/>
            </a:solidFill>
            <a:prstDash val="solid"/>
            <a:round/>
            <a:headEnd/>
            <a:tailEnd/>
          </a:ln>
          <a:effectLst>
            <a:outerShdw blurRad="114300" dist="165100" dir="2700000" algn="ctr" rotWithShape="0">
              <a:schemeClr val="bg2">
                <a:alpha val="75999"/>
              </a:schemeClr>
            </a:outerShdw>
          </a:effectLst>
          <a:extLst>
            <a:ext uri="{909E8E84-426E-40dd-AFC4-6F175D3DCCD1}">
              <a14:hiddenFill xmlns:a14="http://schemas.microsoft.com/office/drawing/2010/main">
                <a:solidFill>
                  <a:srgbClr val="FFFFFF"/>
                </a:solidFill>
              </a14:hiddenFill>
            </a:ext>
          </a:extLst>
        </p:spPr>
      </p:pic>
      <p:grpSp>
        <p:nvGrpSpPr>
          <p:cNvPr id="171015" name="Group 7"/>
          <p:cNvGrpSpPr>
            <a:grpSpLocks/>
          </p:cNvGrpSpPr>
          <p:nvPr/>
        </p:nvGrpSpPr>
        <p:grpSpPr bwMode="auto">
          <a:xfrm>
            <a:off x="5067300" y="4013200"/>
            <a:ext cx="4635500" cy="3200400"/>
            <a:chOff x="0" y="0"/>
            <a:chExt cx="2920" cy="2016"/>
          </a:xfrm>
        </p:grpSpPr>
        <p:sp>
          <p:nvSpPr>
            <p:cNvPr id="171012" name="Rectangle 4"/>
            <p:cNvSpPr>
              <a:spLocks/>
            </p:cNvSpPr>
            <p:nvPr/>
          </p:nvSpPr>
          <p:spPr bwMode="auto">
            <a:xfrm>
              <a:off x="0" y="0"/>
              <a:ext cx="2920" cy="2016"/>
            </a:xfrm>
            <a:prstGeom prst="rect">
              <a:avLst/>
            </a:prstGeom>
            <a:solidFill>
              <a:schemeClr val="accent1"/>
            </a:solidFill>
            <a:ln w="25400" cap="flat">
              <a:solidFill>
                <a:schemeClr val="tx1"/>
              </a:solidFill>
              <a:prstDash val="solid"/>
              <a:round/>
              <a:headEnd type="none" w="med" len="med"/>
              <a:tailEnd type="none" w="med" len="med"/>
            </a:ln>
            <a:effectLst>
              <a:outerShdw blurRad="114300" dist="165100" dir="2700000" algn="ctr" rotWithShape="0">
                <a:schemeClr val="bg2">
                  <a:alpha val="75999"/>
                </a:schemeClr>
              </a:outerShdw>
            </a:effectLst>
          </p:spPr>
          <p:txBody>
            <a:bodyPr lIns="0" tIns="0" rIns="0" bIns="0"/>
            <a:lstStyle/>
            <a:p>
              <a:pPr>
                <a:defRPr/>
              </a:pPr>
              <a:endParaRPr lang="en-US"/>
            </a:p>
          </p:txBody>
        </p:sp>
        <p:pic>
          <p:nvPicPr>
            <p:cNvPr id="1699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943"/>
              <a:ext cx="2440"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1699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 y="152"/>
              <a:ext cx="2752"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sp>
        <p:nvSpPr>
          <p:cNvPr id="171016" name="Rectangle 8"/>
          <p:cNvSpPr>
            <a:spLocks/>
          </p:cNvSpPr>
          <p:nvPr/>
        </p:nvSpPr>
        <p:spPr bwMode="auto">
          <a:xfrm>
            <a:off x="304800" y="5816600"/>
            <a:ext cx="4432300" cy="1308100"/>
          </a:xfrm>
          <a:prstGeom prst="rect">
            <a:avLst/>
          </a:prstGeom>
          <a:noFill/>
          <a:ln>
            <a:noFill/>
          </a:ln>
          <a:effectLst>
            <a:outerShdw blurRad="50800" dist="508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lgn="ctr">
              <a:defRPr/>
            </a:pPr>
            <a:r>
              <a:rPr lang="en-US" sz="2800" b="1">
                <a:solidFill>
                  <a:srgbClr val="FFFFFF"/>
                </a:solidFill>
                <a:latin typeface="Arial" charset="0"/>
                <a:ea typeface="ＭＳ Ｐゴシック" charset="0"/>
                <a:cs typeface="Arial" charset="0"/>
                <a:sym typeface="Arial" charset="0"/>
              </a:rPr>
              <a:t>Young people are much more accepting of evolution.</a:t>
            </a:r>
          </a:p>
        </p:txBody>
      </p:sp>
      <p:sp>
        <p:nvSpPr>
          <p:cNvPr id="171017" name="AutoShape 9"/>
          <p:cNvSpPr>
            <a:spLocks/>
          </p:cNvSpPr>
          <p:nvPr/>
        </p:nvSpPr>
        <p:spPr bwMode="auto">
          <a:xfrm>
            <a:off x="5638800" y="5549900"/>
            <a:ext cx="3632200" cy="393700"/>
          </a:xfrm>
          <a:prstGeom prst="roundRect">
            <a:avLst>
              <a:gd name="adj" fmla="val 48384"/>
            </a:avLst>
          </a:prstGeom>
          <a:noFill/>
          <a:ln w="63500" cap="flat">
            <a:solidFill>
              <a:srgbClr val="FF0000"/>
            </a:solidFill>
            <a:prstDash val="solid"/>
            <a:round/>
            <a:headEnd type="none" w="med" len="med"/>
            <a:tailEnd type="none" w="med" len="med"/>
          </a:ln>
          <a:effectLst>
            <a:outerShdw blurRad="889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71015"/>
                                        </p:tgtEl>
                                        <p:attrNameLst>
                                          <p:attrName>style.visibility</p:attrName>
                                        </p:attrNameLst>
                                      </p:cBhvr>
                                      <p:to>
                                        <p:strVal val="visible"/>
                                      </p:to>
                                    </p:set>
                                  </p:childTnLst>
                                </p:cTn>
                              </p:par>
                            </p:childTnLst>
                          </p:cTn>
                        </p:par>
                        <p:par>
                          <p:cTn id="7" fill="hold" nodeType="afterGroup">
                            <p:stCondLst>
                              <p:cond delay="500"/>
                            </p:stCondLst>
                            <p:childTnLst>
                              <p:par>
                                <p:cTn id="8" presetID="-1074314536" presetClass="entr" presetSubtype="0" fill="hold" grpId="0" nodeType="afterEffect">
                                  <p:stCondLst>
                                    <p:cond delay="0"/>
                                  </p:stCondLst>
                                  <p:childTnLst>
                                    <p:set>
                                      <p:cBhvr>
                                        <p:cTn id="9" dur="1" fill="hold">
                                          <p:stCondLst>
                                            <p:cond delay="499"/>
                                          </p:stCondLst>
                                        </p:cTn>
                                        <p:tgtEl>
                                          <p:spTgt spid="1710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71017"/>
                                        </p:tgtEl>
                                        <p:attrNameLst>
                                          <p:attrName>style.visibility</p:attrName>
                                        </p:attrNameLst>
                                      </p:cBhvr>
                                      <p:to>
                                        <p:strVal val="visible"/>
                                      </p:to>
                                    </p:set>
                                    <p:anim calcmode="lin" valueType="num">
                                      <p:cBhvr>
                                        <p:cTn id="14" dur="500" fill="hold"/>
                                        <p:tgtEl>
                                          <p:spTgt spid="171017"/>
                                        </p:tgtEl>
                                        <p:attrNameLst>
                                          <p:attrName>ppt_w</p:attrName>
                                        </p:attrNameLst>
                                      </p:cBhvr>
                                      <p:tavLst>
                                        <p:tav tm="0">
                                          <p:val>
                                            <p:fltVal val="0"/>
                                          </p:val>
                                        </p:tav>
                                        <p:tav tm="100000">
                                          <p:val>
                                            <p:strVal val="#ppt_w"/>
                                          </p:val>
                                        </p:tav>
                                      </p:tavLst>
                                    </p:anim>
                                    <p:anim calcmode="lin" valueType="num">
                                      <p:cBhvr>
                                        <p:cTn id="15" dur="500" fill="hold"/>
                                        <p:tgtEl>
                                          <p:spTgt spid="1710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6" grpId="0" autoUpdateAnimBg="0"/>
      <p:bldP spid="1710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39700"/>
            <a:ext cx="6456362" cy="6692900"/>
          </a:xfrm>
          <a:prstGeom prst="rect">
            <a:avLst/>
          </a:prstGeom>
          <a:noFill/>
          <a:ln w="12700" cap="flat">
            <a:solidFill>
              <a:schemeClr val="tx1"/>
            </a:solidFill>
            <a:prstDash val="solid"/>
            <a:round/>
            <a:headEnd/>
            <a:tailEnd/>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19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601663"/>
            <a:ext cx="6248400" cy="6751637"/>
          </a:xfrm>
          <a:prstGeom prst="rect">
            <a:avLst/>
          </a:prstGeom>
          <a:noFill/>
          <a:ln w="12700" cap="flat">
            <a:solidFill>
              <a:schemeClr val="tx1"/>
            </a:solidFill>
            <a:prstDash val="solid"/>
            <a:round/>
            <a:headEnd/>
            <a:tailEnd/>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19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8000FF"/>
            </a:gs>
          </a:gsLst>
          <a:lin ang="5400000" scaled="1"/>
        </a:gradFill>
        <a:effectLst/>
      </p:bgPr>
    </p:bg>
    <p:spTree>
      <p:nvGrpSpPr>
        <p:cNvPr id="1" name=""/>
        <p:cNvGrpSpPr/>
        <p:nvPr/>
      </p:nvGrpSpPr>
      <p:grpSpPr>
        <a:xfrm>
          <a:off x="0" y="0"/>
          <a:ext cx="0" cy="0"/>
          <a:chOff x="0" y="0"/>
          <a:chExt cx="0" cy="0"/>
        </a:xfrm>
      </p:grpSpPr>
      <p:pic>
        <p:nvPicPr>
          <p:cNvPr id="1720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300" y="304800"/>
            <a:ext cx="3505200" cy="4508500"/>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pic>
        <p:nvPicPr>
          <p:cNvPr id="172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254000"/>
            <a:ext cx="3113088" cy="3848100"/>
          </a:xfrm>
          <a:prstGeom prst="rect">
            <a:avLst/>
          </a:prstGeom>
          <a:noFill/>
          <a:ln w="12700" cap="flat">
            <a:solidFill>
              <a:schemeClr val="tx1"/>
            </a:solidFill>
            <a:prstDash val="solid"/>
            <a:round/>
            <a:headEnd/>
            <a:tailEnd/>
          </a:ln>
          <a:effectLst>
            <a:outerShdw blurRad="190500" dist="190499"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pic>
        <p:nvPicPr>
          <p:cNvPr id="172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711200"/>
            <a:ext cx="3482975" cy="4406900"/>
          </a:xfrm>
          <a:prstGeom prst="rect">
            <a:avLst/>
          </a:prstGeom>
          <a:noFill/>
          <a:ln>
            <a:noFill/>
          </a:ln>
          <a:effectLst>
            <a:outerShdw blurRad="190500" dist="190499"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2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7525" y="2589213"/>
            <a:ext cx="3328988" cy="4502150"/>
          </a:xfrm>
          <a:prstGeom prst="rect">
            <a:avLst/>
          </a:prstGeom>
          <a:noFill/>
          <a:ln>
            <a:noFill/>
          </a:ln>
          <a:effectLst>
            <a:outerShdw blurRad="190500" dist="190499"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720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0313" y="2870200"/>
            <a:ext cx="3438525" cy="4559300"/>
          </a:xfrm>
          <a:prstGeom prst="rect">
            <a:avLst/>
          </a:prstGeom>
          <a:noFill/>
          <a:ln>
            <a:noFill/>
          </a:ln>
          <a:effectLst>
            <a:outerShdw blurRad="190500" dist="190499"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72033"/>
                                        </p:tgtEl>
                                        <p:attrNameLst>
                                          <p:attrName>style.visibility</p:attrName>
                                        </p:attrNameLst>
                                      </p:cBhvr>
                                      <p:to>
                                        <p:strVal val="visible"/>
                                      </p:to>
                                    </p:set>
                                    <p:anim calcmode="lin" valueType="num">
                                      <p:cBhvr>
                                        <p:cTn id="7" dur="500" fill="hold"/>
                                        <p:tgtEl>
                                          <p:spTgt spid="172033"/>
                                        </p:tgtEl>
                                        <p:attrNameLst>
                                          <p:attrName>ppt_w</p:attrName>
                                        </p:attrNameLst>
                                      </p:cBhvr>
                                      <p:tavLst>
                                        <p:tav tm="0">
                                          <p:val>
                                            <p:fltVal val="0"/>
                                          </p:val>
                                        </p:tav>
                                        <p:tav tm="100000">
                                          <p:val>
                                            <p:strVal val="#ppt_w"/>
                                          </p:val>
                                        </p:tav>
                                      </p:tavLst>
                                    </p:anim>
                                    <p:anim calcmode="lin" valueType="num">
                                      <p:cBhvr>
                                        <p:cTn id="8" dur="500" fill="hold"/>
                                        <p:tgtEl>
                                          <p:spTgt spid="1720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172035"/>
                                        </p:tgtEl>
                                        <p:attrNameLst>
                                          <p:attrName>style.visibility</p:attrName>
                                        </p:attrNameLst>
                                      </p:cBhvr>
                                      <p:to>
                                        <p:strVal val="visible"/>
                                      </p:to>
                                    </p:set>
                                    <p:animEffect transition="in" filter="wipe(up)">
                                      <p:cBhvr>
                                        <p:cTn id="12" dur="500"/>
                                        <p:tgtEl>
                                          <p:spTgt spid="172035"/>
                                        </p:tgtEl>
                                      </p:cBhvr>
                                    </p:animEffect>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72036"/>
                                        </p:tgtEl>
                                        <p:attrNameLst>
                                          <p:attrName>style.visibility</p:attrName>
                                        </p:attrNameLst>
                                      </p:cBhvr>
                                      <p:to>
                                        <p:strVal val="visible"/>
                                      </p:to>
                                    </p:set>
                                    <p:anim calcmode="lin" valueType="num">
                                      <p:cBhvr>
                                        <p:cTn id="16" dur="500" fill="hold"/>
                                        <p:tgtEl>
                                          <p:spTgt spid="172036"/>
                                        </p:tgtEl>
                                        <p:attrNameLst>
                                          <p:attrName>ppt_w</p:attrName>
                                        </p:attrNameLst>
                                      </p:cBhvr>
                                      <p:tavLst>
                                        <p:tav tm="0">
                                          <p:val>
                                            <p:fltVal val="0"/>
                                          </p:val>
                                        </p:tav>
                                        <p:tav tm="100000">
                                          <p:val>
                                            <p:strVal val="#ppt_w"/>
                                          </p:val>
                                        </p:tav>
                                      </p:tavLst>
                                    </p:anim>
                                    <p:anim calcmode="lin" valueType="num">
                                      <p:cBhvr>
                                        <p:cTn id="17" dur="500" fill="hold"/>
                                        <p:tgtEl>
                                          <p:spTgt spid="172036"/>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72037"/>
                                        </p:tgtEl>
                                        <p:attrNameLst>
                                          <p:attrName>style.visibility</p:attrName>
                                        </p:attrNameLst>
                                      </p:cBhvr>
                                      <p:to>
                                        <p:strVal val="visible"/>
                                      </p:to>
                                    </p:set>
                                    <p:anim calcmode="lin" valueType="num">
                                      <p:cBhvr>
                                        <p:cTn id="21" dur="500" fill="hold"/>
                                        <p:tgtEl>
                                          <p:spTgt spid="172037"/>
                                        </p:tgtEl>
                                        <p:attrNameLst>
                                          <p:attrName>ppt_w</p:attrName>
                                        </p:attrNameLst>
                                      </p:cBhvr>
                                      <p:tavLst>
                                        <p:tav tm="0">
                                          <p:val>
                                            <p:fltVal val="0"/>
                                          </p:val>
                                        </p:tav>
                                        <p:tav tm="100000">
                                          <p:val>
                                            <p:strVal val="#ppt_w"/>
                                          </p:val>
                                        </p:tav>
                                      </p:tavLst>
                                    </p:anim>
                                    <p:anim calcmode="lin" valueType="num">
                                      <p:cBhvr>
                                        <p:cTn id="22" dur="500" fill="hold"/>
                                        <p:tgtEl>
                                          <p:spTgt spid="1720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1730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104900"/>
            <a:ext cx="5992812" cy="2654300"/>
          </a:xfrm>
          <a:prstGeom prst="rect">
            <a:avLst/>
          </a:prstGeom>
          <a:noFill/>
          <a:ln>
            <a:noFill/>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3058" name="Rectangle 2"/>
          <p:cNvSpPr>
            <a:spLocks/>
          </p:cNvSpPr>
          <p:nvPr/>
        </p:nvSpPr>
        <p:spPr bwMode="auto">
          <a:xfrm>
            <a:off x="254000" y="184150"/>
            <a:ext cx="8636000" cy="495300"/>
          </a:xfrm>
          <a:prstGeom prst="rect">
            <a:avLst/>
          </a:prstGeom>
          <a:noFill/>
          <a:ln>
            <a:noFill/>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spcBef>
                <a:spcPts val="1800"/>
              </a:spcBef>
              <a:defRPr/>
            </a:pPr>
            <a:r>
              <a:rPr lang="en-US" sz="2800" b="1">
                <a:solidFill>
                  <a:srgbClr val="FFFF00"/>
                </a:solidFill>
                <a:effectLst>
                  <a:outerShdw blurRad="38100" dist="38100" dir="2700000" algn="tl">
                    <a:srgbClr val="000000"/>
                  </a:outerShdw>
                </a:effectLst>
                <a:latin typeface="Arial" charset="0"/>
                <a:ea typeface="ＭＳ Ｐゴシック" charset="0"/>
                <a:cs typeface="Arial" charset="0"/>
                <a:sym typeface="Arial" charset="0"/>
              </a:rPr>
              <a:t>Assemble the case historically . . .  </a:t>
            </a:r>
          </a:p>
        </p:txBody>
      </p:sp>
      <p:sp>
        <p:nvSpPr>
          <p:cNvPr id="173059" name="Rectangle 3"/>
          <p:cNvSpPr>
            <a:spLocks/>
          </p:cNvSpPr>
          <p:nvPr/>
        </p:nvSpPr>
        <p:spPr bwMode="auto">
          <a:xfrm>
            <a:off x="342900" y="5842000"/>
            <a:ext cx="6350000" cy="1308100"/>
          </a:xfrm>
          <a:prstGeom prst="rect">
            <a:avLst/>
          </a:prstGeom>
          <a:noFill/>
          <a:ln>
            <a:noFill/>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spcBef>
                <a:spcPts val="1800"/>
              </a:spcBef>
              <a:defRPr/>
            </a:pPr>
            <a:r>
              <a:rPr lang="en-US" sz="2800" b="1">
                <a:solidFill>
                  <a:srgbClr val="FFFF00"/>
                </a:solidFill>
                <a:effectLst>
                  <a:outerShdw blurRad="38100" dist="38100" dir="2700000" algn="tl">
                    <a:srgbClr val="000000"/>
                  </a:outerShdw>
                </a:effectLst>
                <a:latin typeface="Arial" charset="0"/>
                <a:ea typeface="ＭＳ Ｐゴシック" charset="0"/>
                <a:cs typeface="Arial" charset="0"/>
                <a:sym typeface="Arial" charset="0"/>
              </a:rPr>
              <a:t>. . . allowing students to see the scientific development of the theory.    </a:t>
            </a:r>
          </a:p>
        </p:txBody>
      </p:sp>
      <p:pic>
        <p:nvPicPr>
          <p:cNvPr id="17306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3589338"/>
            <a:ext cx="2794000" cy="2082800"/>
          </a:xfrm>
          <a:prstGeom prst="rect">
            <a:avLst/>
          </a:prstGeom>
          <a:noFill/>
          <a:ln>
            <a:noFill/>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306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100" y="1181100"/>
            <a:ext cx="2362200" cy="3390900"/>
          </a:xfrm>
          <a:prstGeom prst="rect">
            <a:avLst/>
          </a:prstGeom>
          <a:noFill/>
          <a:ln>
            <a:noFill/>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3062"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900" y="3556000"/>
            <a:ext cx="2628900" cy="3662363"/>
          </a:xfrm>
          <a:prstGeom prst="rect">
            <a:avLst/>
          </a:prstGeom>
          <a:noFill/>
          <a:ln>
            <a:noFill/>
          </a:ln>
          <a:effectLst>
            <a:outerShdw blurRad="127000" dist="1016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73062"/>
                                        </p:tgtEl>
                                        <p:attrNameLst>
                                          <p:attrName>style.visibility</p:attrName>
                                        </p:attrNameLst>
                                      </p:cBhvr>
                                      <p:to>
                                        <p:strVal val="visible"/>
                                      </p:to>
                                    </p:set>
                                    <p:anim calcmode="lin" valueType="num">
                                      <p:cBhvr>
                                        <p:cTn id="7" dur="500" fill="hold"/>
                                        <p:tgtEl>
                                          <p:spTgt spid="173062"/>
                                        </p:tgtEl>
                                        <p:attrNameLst>
                                          <p:attrName>ppt_w</p:attrName>
                                        </p:attrNameLst>
                                      </p:cBhvr>
                                      <p:tavLst>
                                        <p:tav tm="0">
                                          <p:val>
                                            <p:strVal val="4*#ppt_w"/>
                                          </p:val>
                                        </p:tav>
                                        <p:tav tm="100000">
                                          <p:val>
                                            <p:strVal val="#ppt_w"/>
                                          </p:val>
                                        </p:tav>
                                      </p:tavLst>
                                    </p:anim>
                                    <p:anim calcmode="lin" valueType="num">
                                      <p:cBhvr>
                                        <p:cTn id="8" dur="500" fill="hold"/>
                                        <p:tgtEl>
                                          <p:spTgt spid="173062"/>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0"/>
                                  </p:stCondLst>
                                  <p:childTnLst>
                                    <p:set>
                                      <p:cBhvr>
                                        <p:cTn id="11" dur="1" fill="hold">
                                          <p:stCondLst>
                                            <p:cond delay="0"/>
                                          </p:stCondLst>
                                        </p:cTn>
                                        <p:tgtEl>
                                          <p:spTgt spid="173060"/>
                                        </p:tgtEl>
                                        <p:attrNameLst>
                                          <p:attrName>style.visibility</p:attrName>
                                        </p:attrNameLst>
                                      </p:cBhvr>
                                      <p:to>
                                        <p:strVal val="visible"/>
                                      </p:to>
                                    </p:set>
                                    <p:anim calcmode="lin" valueType="num">
                                      <p:cBhvr>
                                        <p:cTn id="12" dur="500" fill="hold"/>
                                        <p:tgtEl>
                                          <p:spTgt spid="173060"/>
                                        </p:tgtEl>
                                        <p:attrNameLst>
                                          <p:attrName>ppt_w</p:attrName>
                                        </p:attrNameLst>
                                      </p:cBhvr>
                                      <p:tavLst>
                                        <p:tav tm="0">
                                          <p:val>
                                            <p:strVal val="4*#ppt_w"/>
                                          </p:val>
                                        </p:tav>
                                        <p:tav tm="100000">
                                          <p:val>
                                            <p:strVal val="#ppt_w"/>
                                          </p:val>
                                        </p:tav>
                                      </p:tavLst>
                                    </p:anim>
                                    <p:anim calcmode="lin" valueType="num">
                                      <p:cBhvr>
                                        <p:cTn id="13" dur="500" fill="hold"/>
                                        <p:tgtEl>
                                          <p:spTgt spid="173060"/>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7" presetClass="entr" presetSubtype="4" fill="hold" grpId="0" nodeType="afterEffect">
                                  <p:stCondLst>
                                    <p:cond delay="0"/>
                                  </p:stCondLst>
                                  <p:childTnLst>
                                    <p:set>
                                      <p:cBhvr>
                                        <p:cTn id="16" dur="1" fill="hold">
                                          <p:stCondLst>
                                            <p:cond delay="0"/>
                                          </p:stCondLst>
                                        </p:cTn>
                                        <p:tgtEl>
                                          <p:spTgt spid="173059"/>
                                        </p:tgtEl>
                                        <p:attrNameLst>
                                          <p:attrName>style.visibility</p:attrName>
                                        </p:attrNameLst>
                                      </p:cBhvr>
                                      <p:to>
                                        <p:strVal val="visible"/>
                                      </p:to>
                                    </p:set>
                                    <p:anim calcmode="lin" valueType="num">
                                      <p:cBhvr additive="base">
                                        <p:cTn id="17" dur="5000" fill="hold"/>
                                        <p:tgtEl>
                                          <p:spTgt spid="173059"/>
                                        </p:tgtEl>
                                        <p:attrNameLst>
                                          <p:attrName>ppt_x</p:attrName>
                                        </p:attrNameLst>
                                      </p:cBhvr>
                                      <p:tavLst>
                                        <p:tav tm="0">
                                          <p:val>
                                            <p:strVal val="#ppt_x"/>
                                          </p:val>
                                        </p:tav>
                                        <p:tav tm="100000">
                                          <p:val>
                                            <p:strVal val="#ppt_x"/>
                                          </p:val>
                                        </p:tav>
                                      </p:tavLst>
                                    </p:anim>
                                    <p:anim calcmode="lin" valueType="num">
                                      <p:cBhvr additive="base">
                                        <p:cTn id="18" dur="5000" fill="hold"/>
                                        <p:tgtEl>
                                          <p:spTgt spid="1730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100" y="254000"/>
            <a:ext cx="44323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4082" name="Rectangle 2"/>
          <p:cNvSpPr>
            <a:spLocks/>
          </p:cNvSpPr>
          <p:nvPr/>
        </p:nvSpPr>
        <p:spPr bwMode="auto">
          <a:xfrm>
            <a:off x="508000" y="628650"/>
            <a:ext cx="4406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4" bIns="0"/>
          <a:lstStyle/>
          <a:p>
            <a:pPr marL="42863" algn="ctr">
              <a:spcBef>
                <a:spcPts val="1600"/>
              </a:spcBef>
              <a:defRPr/>
            </a:pPr>
            <a:r>
              <a:rPr lang="en-US" sz="2600" b="1">
                <a:solidFill>
                  <a:srgbClr val="FBFF00"/>
                </a:solidFill>
                <a:effectLst>
                  <a:outerShdw blurRad="38100" dist="38100" dir="2700000" algn="tl">
                    <a:srgbClr val="000000"/>
                  </a:outerShdw>
                </a:effectLst>
                <a:latin typeface="Arial" charset="0"/>
                <a:ea typeface="ＭＳ Ｐゴシック" charset="0"/>
                <a:cs typeface="Arial" charset="0"/>
                <a:sym typeface="Arial" charset="0"/>
              </a:rPr>
              <a:t> </a:t>
            </a:r>
            <a:r>
              <a:rPr lang="ja-JP" altLang="en-US" sz="2600" b="1">
                <a:solidFill>
                  <a:srgbClr val="FBFF00"/>
                </a:solidFill>
                <a:effectLst>
                  <a:outerShdw blurRad="38100" dist="38100" dir="2700000" algn="tl">
                    <a:srgbClr val="000000"/>
                  </a:outerShdw>
                </a:effectLst>
                <a:latin typeface="Arial"/>
                <a:ea typeface="ＭＳ Ｐゴシック" charset="0"/>
                <a:cs typeface="Arial" charset="0"/>
                <a:sym typeface="Arial" charset="0"/>
              </a:rPr>
              <a:t>“</a:t>
            </a:r>
            <a:r>
              <a:rPr lang="en-US" sz="2600" b="1">
                <a:solidFill>
                  <a:srgbClr val="FBFF00"/>
                </a:solidFill>
                <a:effectLst>
                  <a:outerShdw blurRad="38100" dist="38100" dir="2700000" algn="tl">
                    <a:srgbClr val="000000"/>
                  </a:outerShdw>
                </a:effectLst>
                <a:latin typeface="Arial" charset="0"/>
                <a:ea typeface="ＭＳ Ｐゴシック" charset="0"/>
                <a:cs typeface="Arial" charset="0"/>
                <a:sym typeface="Arial" charset="0"/>
              </a:rPr>
              <a:t>Succession of types.</a:t>
            </a:r>
            <a:r>
              <a:rPr lang="ja-JP" altLang="en-US" sz="2600" b="1">
                <a:solidFill>
                  <a:srgbClr val="FBFF00"/>
                </a:solidFill>
                <a:effectLst>
                  <a:outerShdw blurRad="38100" dist="38100" dir="2700000" algn="tl">
                    <a:srgbClr val="000000"/>
                  </a:outerShdw>
                </a:effectLst>
                <a:latin typeface="Arial"/>
                <a:ea typeface="ＭＳ Ｐゴシック" charset="0"/>
                <a:cs typeface="Arial" charset="0"/>
                <a:sym typeface="Arial" charset="0"/>
              </a:rPr>
              <a:t>”</a:t>
            </a:r>
            <a:endParaRPr lang="en-US" sz="2600" b="1">
              <a:solidFill>
                <a:srgbClr val="FBFF00"/>
              </a:solidFill>
              <a:effectLst>
                <a:outerShdw blurRad="38100" dist="38100" dir="2700000" algn="tl">
                  <a:srgbClr val="000000"/>
                </a:outerShdw>
              </a:effectLst>
              <a:latin typeface="Arial" charset="0"/>
              <a:ea typeface="ＭＳ Ｐゴシック" charset="0"/>
              <a:cs typeface="Arial" charset="0"/>
              <a:sym typeface="Arial" charset="0"/>
            </a:endParaRPr>
          </a:p>
          <a:p>
            <a:pPr marL="42863">
              <a:spcBef>
                <a:spcPts val="1600"/>
              </a:spcBef>
              <a:defRPr/>
            </a:pPr>
            <a:r>
              <a:rPr lang="en-US" sz="2600" b="1">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Armadillos are native to the Americas, with most species found  in South America.</a:t>
            </a:r>
          </a:p>
        </p:txBody>
      </p:sp>
      <p:grpSp>
        <p:nvGrpSpPr>
          <p:cNvPr id="174085" name="Group 5"/>
          <p:cNvGrpSpPr>
            <a:grpSpLocks/>
          </p:cNvGrpSpPr>
          <p:nvPr/>
        </p:nvGrpSpPr>
        <p:grpSpPr bwMode="auto">
          <a:xfrm>
            <a:off x="342900" y="3644900"/>
            <a:ext cx="9563100" cy="3568700"/>
            <a:chOff x="0" y="0"/>
            <a:chExt cx="6024" cy="2248"/>
          </a:xfrm>
        </p:grpSpPr>
        <p:pic>
          <p:nvPicPr>
            <p:cNvPr id="17306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68" cy="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4084" name="Rectangle 4"/>
            <p:cNvSpPr>
              <a:spLocks/>
            </p:cNvSpPr>
            <p:nvPr/>
          </p:nvSpPr>
          <p:spPr bwMode="auto">
            <a:xfrm>
              <a:off x="3088" y="640"/>
              <a:ext cx="2936"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4" bIns="0"/>
            <a:lstStyle/>
            <a:p>
              <a:pPr marL="42863">
                <a:spcBef>
                  <a:spcPts val="1600"/>
                </a:spcBef>
                <a:defRPr/>
              </a:pPr>
              <a:r>
                <a:rPr lang="en-US" sz="2600" b="1">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Glyptodont fossils also unique to South America.</a:t>
              </a:r>
            </a:p>
            <a:p>
              <a:pPr marL="42863">
                <a:spcBef>
                  <a:spcPts val="1600"/>
                </a:spcBef>
                <a:defRPr/>
              </a:pPr>
              <a:r>
                <a:rPr lang="en-US" sz="2600" b="1">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Why should extinct armadillo-like species &amp; armadillos be found on same continent?</a:t>
              </a:r>
            </a:p>
          </p:txBody>
        </p:sp>
      </p:grpSp>
    </p:spTree>
  </p:cSld>
  <p:clrMapOvr>
    <a:masterClrMapping/>
  </p:clrMapOvr>
  <p:transition xmlns:p14="http://schemas.microsoft.com/office/powerpoint/2010/main" spd="med">
    <p:wheel spokes="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174085"/>
                                        </p:tgtEl>
                                        <p:attrNameLst>
                                          <p:attrName>style.visibility</p:attrName>
                                        </p:attrNameLst>
                                      </p:cBhvr>
                                      <p:to>
                                        <p:strVal val="visible"/>
                                      </p:to>
                                    </p:set>
                                    <p:anim calcmode="lin" valueType="num">
                                      <p:cBhvr>
                                        <p:cTn id="7" dur="500" fill="hold"/>
                                        <p:tgtEl>
                                          <p:spTgt spid="174085"/>
                                        </p:tgtEl>
                                        <p:attrNameLst>
                                          <p:attrName>ppt_x</p:attrName>
                                        </p:attrNameLst>
                                      </p:cBhvr>
                                      <p:tavLst>
                                        <p:tav tm="0">
                                          <p:val>
                                            <p:strVal val="#ppt_x-#ppt_w/2"/>
                                          </p:val>
                                        </p:tav>
                                        <p:tav tm="100000">
                                          <p:val>
                                            <p:strVal val="#ppt_x"/>
                                          </p:val>
                                        </p:tav>
                                      </p:tavLst>
                                    </p:anim>
                                    <p:anim calcmode="lin" valueType="num">
                                      <p:cBhvr>
                                        <p:cTn id="8" dur="500" fill="hold"/>
                                        <p:tgtEl>
                                          <p:spTgt spid="174085"/>
                                        </p:tgtEl>
                                        <p:attrNameLst>
                                          <p:attrName>ppt_y</p:attrName>
                                        </p:attrNameLst>
                                      </p:cBhvr>
                                      <p:tavLst>
                                        <p:tav tm="0">
                                          <p:val>
                                            <p:strVal val="#ppt_y"/>
                                          </p:val>
                                        </p:tav>
                                        <p:tav tm="100000">
                                          <p:val>
                                            <p:strVal val="#ppt_y"/>
                                          </p:val>
                                        </p:tav>
                                      </p:tavLst>
                                    </p:anim>
                                    <p:anim calcmode="lin" valueType="num">
                                      <p:cBhvr>
                                        <p:cTn id="9" dur="500" fill="hold"/>
                                        <p:tgtEl>
                                          <p:spTgt spid="174085"/>
                                        </p:tgtEl>
                                        <p:attrNameLst>
                                          <p:attrName>ppt_w</p:attrName>
                                        </p:attrNameLst>
                                      </p:cBhvr>
                                      <p:tavLst>
                                        <p:tav tm="0">
                                          <p:val>
                                            <p:fltVal val="0"/>
                                          </p:val>
                                        </p:tav>
                                        <p:tav tm="100000">
                                          <p:val>
                                            <p:strVal val="#ppt_w"/>
                                          </p:val>
                                        </p:tav>
                                      </p:tavLst>
                                    </p:anim>
                                    <p:anim calcmode="lin" valueType="num">
                                      <p:cBhvr>
                                        <p:cTn id="10" dur="500" fill="hold"/>
                                        <p:tgtEl>
                                          <p:spTgt spid="174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
            <a:ext cx="59420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5106" name="Rectangle 2"/>
          <p:cNvSpPr>
            <a:spLocks/>
          </p:cNvSpPr>
          <p:nvPr/>
        </p:nvSpPr>
        <p:spPr bwMode="auto">
          <a:xfrm>
            <a:off x="6261100" y="596900"/>
            <a:ext cx="3556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lgn="ctr">
              <a:spcBef>
                <a:spcPts val="1600"/>
              </a:spcBef>
              <a:defRPr/>
            </a:pPr>
            <a:r>
              <a:rPr lang="en-US" sz="2600" b="1">
                <a:solidFill>
                  <a:srgbClr val="FFFFFF"/>
                </a:solidFill>
                <a:effectLst>
                  <a:outerShdw blurRad="38100" dist="38100" dir="2700000" algn="tl">
                    <a:srgbClr val="000000"/>
                  </a:outerShdw>
                </a:effectLst>
                <a:latin typeface="Times" charset="0"/>
                <a:ea typeface="ＭＳ Ｐゴシック" charset="0"/>
                <a:cs typeface="Times" charset="0"/>
                <a:sym typeface="Times" charset="0"/>
              </a:rPr>
              <a:t>Mylodon </a:t>
            </a:r>
            <a:r>
              <a:rPr lang="en-US" sz="2600" i="1">
                <a:solidFill>
                  <a:srgbClr val="FFFFFF"/>
                </a:solidFill>
                <a:effectLst>
                  <a:outerShdw blurRad="38100" dist="38100" dir="2700000" algn="tl">
                    <a:srgbClr val="000000"/>
                  </a:outerShdw>
                </a:effectLst>
                <a:latin typeface="Times" charset="0"/>
                <a:ea typeface="ＭＳ Ｐゴシック" charset="0"/>
                <a:cs typeface="Times" charset="0"/>
                <a:sym typeface="Times" charset="0"/>
              </a:rPr>
              <a:t>(left)</a:t>
            </a:r>
            <a:r>
              <a:rPr lang="en-US" sz="2600" b="1">
                <a:solidFill>
                  <a:srgbClr val="FFFFFF"/>
                </a:solidFill>
                <a:effectLst>
                  <a:outerShdw blurRad="38100" dist="38100" dir="2700000" algn="tl">
                    <a:srgbClr val="000000"/>
                  </a:outerShdw>
                </a:effectLst>
                <a:latin typeface="Times" charset="0"/>
                <a:ea typeface="ＭＳ Ｐゴシック" charset="0"/>
                <a:cs typeface="Times" charset="0"/>
                <a:sym typeface="Times" charset="0"/>
              </a:rPr>
              <a:t> Giant ground sloth </a:t>
            </a:r>
            <a:r>
              <a:rPr lang="en-US" sz="2600" i="1">
                <a:solidFill>
                  <a:srgbClr val="FFFFFF"/>
                </a:solidFill>
                <a:effectLst>
                  <a:outerShdw blurRad="38100" dist="38100" dir="2700000" algn="tl">
                    <a:srgbClr val="000000"/>
                  </a:outerShdw>
                </a:effectLst>
                <a:latin typeface="Times" charset="0"/>
                <a:ea typeface="ＭＳ Ｐゴシック" charset="0"/>
                <a:cs typeface="Times" charset="0"/>
                <a:sym typeface="Times" charset="0"/>
              </a:rPr>
              <a:t>(extinct)</a:t>
            </a:r>
          </a:p>
        </p:txBody>
      </p:sp>
      <p:sp>
        <p:nvSpPr>
          <p:cNvPr id="175107" name="Rectangle 3"/>
          <p:cNvSpPr>
            <a:spLocks/>
          </p:cNvSpPr>
          <p:nvPr/>
        </p:nvSpPr>
        <p:spPr bwMode="auto">
          <a:xfrm>
            <a:off x="203200" y="5486400"/>
            <a:ext cx="9677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spcBef>
                <a:spcPts val="1600"/>
              </a:spcBef>
              <a:defRPr/>
            </a:pPr>
            <a:r>
              <a:rPr lang="ja-JP" altLang="en-US" sz="2400" b="1">
                <a:solidFill>
                  <a:srgbClr val="FFFFFF"/>
                </a:solidFill>
                <a:effectLst>
                  <a:outerShdw blurRad="38100" dist="38100" dir="2700000" algn="tl">
                    <a:srgbClr val="000000"/>
                  </a:outerShdw>
                </a:effectLst>
                <a:latin typeface="Arial"/>
                <a:ea typeface="ＭＳ Ｐゴシック" charset="0"/>
                <a:cs typeface="Arial" charset="0"/>
                <a:sym typeface="Arial" charset="0"/>
              </a:rPr>
              <a:t>“</a:t>
            </a:r>
            <a:r>
              <a:rPr lang="en-US" sz="2400" b="1">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This wonderful relationship in the same continent between the dead and the living will, I do not doubt, throw more light on the appearance of organic beings on our earth, and their disappearance from it, than any other class of facts.</a:t>
            </a:r>
            <a:r>
              <a:rPr lang="ja-JP" altLang="en-US" sz="2400" b="1">
                <a:solidFill>
                  <a:srgbClr val="FFFFFF"/>
                </a:solidFill>
                <a:effectLst>
                  <a:outerShdw blurRad="38100" dist="38100" dir="2700000" algn="tl">
                    <a:srgbClr val="000000"/>
                  </a:outerShdw>
                </a:effectLst>
                <a:latin typeface="Arial"/>
                <a:ea typeface="ＭＳ Ｐゴシック" charset="0"/>
                <a:cs typeface="Arial" charset="0"/>
                <a:sym typeface="Arial" charset="0"/>
              </a:rPr>
              <a:t>”</a:t>
            </a:r>
            <a:r>
              <a:rPr lang="en-US" sz="2400" b="1">
                <a:solidFill>
                  <a:srgbClr val="FFFFFF"/>
                </a:solidFill>
                <a:latin typeface="Arial" charset="0"/>
                <a:ea typeface="ヒラギノ角ゴシック W6" charset="0"/>
                <a:cs typeface="ヒラギノ角ゴシック W6" charset="0"/>
                <a:sym typeface="Arial" charset="0"/>
              </a:rPr>
              <a:t/>
            </a:r>
            <a:br>
              <a:rPr lang="en-US" sz="2400" b="1">
                <a:solidFill>
                  <a:srgbClr val="FFFFFF"/>
                </a:solidFill>
                <a:latin typeface="Arial" charset="0"/>
                <a:ea typeface="ヒラギノ角ゴシック W6" charset="0"/>
                <a:cs typeface="ヒラギノ角ゴシック W6" charset="0"/>
                <a:sym typeface="Arial" charset="0"/>
              </a:rPr>
            </a:br>
            <a:r>
              <a:rPr lang="en-US" sz="2400" b="1">
                <a:solidFill>
                  <a:srgbClr val="FFFFFF"/>
                </a:solidFill>
                <a:latin typeface="Arial" charset="0"/>
                <a:ea typeface="ヒラギノ角ゴシック W6" charset="0"/>
                <a:cs typeface="ヒラギノ角ゴシック W6" charset="0"/>
                <a:sym typeface="Arial" charset="0"/>
              </a:rPr>
              <a:t>		</a:t>
            </a:r>
            <a:r>
              <a:rPr lang="en-US" sz="2400" b="1">
                <a:solidFill>
                  <a:srgbClr val="FFFF00"/>
                </a:solidFill>
                <a:effectLst>
                  <a:outerShdw blurRad="38100" dist="38100" dir="2700000" algn="tl">
                    <a:srgbClr val="000000"/>
                  </a:outerShdw>
                </a:effectLst>
                <a:latin typeface="Arial" charset="0"/>
                <a:ea typeface="ＭＳ Ｐゴシック" charset="0"/>
                <a:cs typeface="Arial" charset="0"/>
                <a:sym typeface="Arial" charset="0"/>
              </a:rPr>
              <a:t>Chapter 8, Voyage of the Beagle.</a:t>
            </a:r>
          </a:p>
        </p:txBody>
      </p:sp>
      <p:grpSp>
        <p:nvGrpSpPr>
          <p:cNvPr id="175110" name="Group 6"/>
          <p:cNvGrpSpPr>
            <a:grpSpLocks/>
          </p:cNvGrpSpPr>
          <p:nvPr/>
        </p:nvGrpSpPr>
        <p:grpSpPr bwMode="auto">
          <a:xfrm>
            <a:off x="1943100" y="2451100"/>
            <a:ext cx="7523163" cy="2825750"/>
            <a:chOff x="0" y="0"/>
            <a:chExt cx="4739" cy="1780"/>
          </a:xfrm>
        </p:grpSpPr>
        <p:pic>
          <p:nvPicPr>
            <p:cNvPr id="17408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 y="0"/>
              <a:ext cx="2603" cy="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5109" name="Rectangle 5"/>
            <p:cNvSpPr>
              <a:spLocks/>
            </p:cNvSpPr>
            <p:nvPr/>
          </p:nvSpPr>
          <p:spPr bwMode="auto">
            <a:xfrm>
              <a:off x="0" y="1120"/>
              <a:ext cx="2080"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spcBef>
                  <a:spcPts val="1600"/>
                </a:spcBef>
                <a:defRPr/>
              </a:pPr>
              <a:r>
                <a:rPr lang="en-US" sz="2600" b="1">
                  <a:solidFill>
                    <a:srgbClr val="FFFFFF"/>
                  </a:solidFill>
                  <a:effectLst>
                    <a:outerShdw blurRad="38100" dist="38100" dir="2700000" algn="tl">
                      <a:srgbClr val="000000"/>
                    </a:outerShdw>
                  </a:effectLst>
                  <a:latin typeface="Times" charset="0"/>
                  <a:ea typeface="ＭＳ Ｐゴシック" charset="0"/>
                  <a:cs typeface="Times" charset="0"/>
                  <a:sym typeface="Times" charset="0"/>
                </a:rPr>
                <a:t>Modern sloth </a:t>
              </a:r>
              <a:r>
                <a:rPr lang="en-US" sz="2600" i="1">
                  <a:solidFill>
                    <a:srgbClr val="FFFFFF"/>
                  </a:solidFill>
                  <a:effectLst>
                    <a:outerShdw blurRad="38100" dist="38100" dir="2700000" algn="tl">
                      <a:srgbClr val="000000"/>
                    </a:outerShdw>
                  </a:effectLst>
                  <a:latin typeface="Times" charset="0"/>
                  <a:ea typeface="ＭＳ Ｐゴシック" charset="0"/>
                  <a:cs typeface="Times" charset="0"/>
                  <a:sym typeface="Times" charset="0"/>
                </a:rPr>
                <a:t>(right)</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5110"/>
                                        </p:tgtEl>
                                        <p:attrNameLst>
                                          <p:attrName>style.visibility</p:attrName>
                                        </p:attrNameLst>
                                      </p:cBhvr>
                                      <p:to>
                                        <p:strVal val="visible"/>
                                      </p:to>
                                    </p:set>
                                    <p:anim calcmode="lin" valueType="num">
                                      <p:cBhvr additive="base">
                                        <p:cTn id="7" dur="500" fill="hold"/>
                                        <p:tgtEl>
                                          <p:spTgt spid="175110"/>
                                        </p:tgtEl>
                                        <p:attrNameLst>
                                          <p:attrName>ppt_x</p:attrName>
                                        </p:attrNameLst>
                                      </p:cBhvr>
                                      <p:tavLst>
                                        <p:tav tm="0">
                                          <p:val>
                                            <p:strVal val="#ppt_x"/>
                                          </p:val>
                                        </p:tav>
                                        <p:tav tm="100000">
                                          <p:val>
                                            <p:strVal val="#ppt_x"/>
                                          </p:val>
                                        </p:tav>
                                      </p:tavLst>
                                    </p:anim>
                                    <p:anim calcmode="lin" valueType="num">
                                      <p:cBhvr additive="base">
                                        <p:cTn id="8" dur="500" fill="hold"/>
                                        <p:tgtEl>
                                          <p:spTgt spid="1751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107"/>
                                        </p:tgtEl>
                                        <p:attrNameLst>
                                          <p:attrName>style.visibility</p:attrName>
                                        </p:attrNameLst>
                                      </p:cBhvr>
                                      <p:to>
                                        <p:strVal val="visible"/>
                                      </p:to>
                                    </p:set>
                                    <p:anim calcmode="lin" valueType="num">
                                      <p:cBhvr additive="base">
                                        <p:cTn id="13" dur="500" fill="hold"/>
                                        <p:tgtEl>
                                          <p:spTgt spid="175107"/>
                                        </p:tgtEl>
                                        <p:attrNameLst>
                                          <p:attrName>ppt_x</p:attrName>
                                        </p:attrNameLst>
                                      </p:cBhvr>
                                      <p:tavLst>
                                        <p:tav tm="0">
                                          <p:val>
                                            <p:strVal val="#ppt_x"/>
                                          </p:val>
                                        </p:tav>
                                        <p:tav tm="100000">
                                          <p:val>
                                            <p:strVal val="#ppt_x"/>
                                          </p:val>
                                        </p:tav>
                                      </p:tavLst>
                                    </p:anim>
                                    <p:anim calcmode="lin" valueType="num">
                                      <p:cBhvr additive="base">
                                        <p:cTn id="14" dur="500" fill="hold"/>
                                        <p:tgtEl>
                                          <p:spTgt spid="175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013" y="239713"/>
            <a:ext cx="3454400" cy="4802187"/>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pic>
        <p:nvPicPr>
          <p:cNvPr id="17613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44475"/>
            <a:ext cx="2336800" cy="2971800"/>
          </a:xfrm>
          <a:prstGeom prst="rect">
            <a:avLst/>
          </a:prstGeom>
          <a:noFill/>
          <a:ln>
            <a:noFill/>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6131" name="Rectangle 3"/>
          <p:cNvSpPr>
            <a:spLocks/>
          </p:cNvSpPr>
          <p:nvPr/>
        </p:nvSpPr>
        <p:spPr bwMode="auto">
          <a:xfrm>
            <a:off x="203200" y="5486400"/>
            <a:ext cx="9677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155" bIns="0"/>
          <a:lstStyle/>
          <a:p>
            <a:pPr marL="44450">
              <a:spcBef>
                <a:spcPts val="1600"/>
              </a:spcBef>
              <a:defRPr/>
            </a:pPr>
            <a:r>
              <a:rPr lang="ja-JP" altLang="en-US" sz="2400" b="1">
                <a:solidFill>
                  <a:srgbClr val="FFFFFF"/>
                </a:solidFill>
                <a:effectLst>
                  <a:outerShdw blurRad="38100" dist="38100" dir="2700000" algn="tl">
                    <a:srgbClr val="000000"/>
                  </a:outerShdw>
                </a:effectLst>
                <a:latin typeface="Arial"/>
                <a:ea typeface="ＭＳ Ｐゴシック" charset="0"/>
                <a:cs typeface="Arial" charset="0"/>
                <a:sym typeface="Arial" charset="0"/>
              </a:rPr>
              <a:t>“</a:t>
            </a:r>
            <a:r>
              <a:rPr lang="en-US" sz="2400" b="1">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This wonderful relationship in the same continent between the dead and the living will, I do not doubt, throw more light on the appearance of organic beings on our earth, and their disappearance from it, than any other class of facts.</a:t>
            </a:r>
            <a:r>
              <a:rPr lang="ja-JP" altLang="en-US" sz="2400" b="1">
                <a:solidFill>
                  <a:srgbClr val="FFFFFF"/>
                </a:solidFill>
                <a:effectLst>
                  <a:outerShdw blurRad="38100" dist="38100" dir="2700000" algn="tl">
                    <a:srgbClr val="000000"/>
                  </a:outerShdw>
                </a:effectLst>
                <a:latin typeface="Arial"/>
                <a:ea typeface="ＭＳ Ｐゴシック" charset="0"/>
                <a:cs typeface="Arial" charset="0"/>
                <a:sym typeface="Arial" charset="0"/>
              </a:rPr>
              <a:t>”</a:t>
            </a:r>
            <a:r>
              <a:rPr lang="en-US" sz="2400" b="1">
                <a:solidFill>
                  <a:srgbClr val="FFFFFF"/>
                </a:solidFill>
                <a:latin typeface="Arial" charset="0"/>
                <a:ea typeface="ヒラギノ角ゴシック W6" charset="0"/>
                <a:cs typeface="ヒラギノ角ゴシック W6" charset="0"/>
                <a:sym typeface="Arial" charset="0"/>
              </a:rPr>
              <a:t/>
            </a:r>
            <a:br>
              <a:rPr lang="en-US" sz="2400" b="1">
                <a:solidFill>
                  <a:srgbClr val="FFFFFF"/>
                </a:solidFill>
                <a:latin typeface="Arial" charset="0"/>
                <a:ea typeface="ヒラギノ角ゴシック W6" charset="0"/>
                <a:cs typeface="ヒラギノ角ゴシック W6" charset="0"/>
                <a:sym typeface="Arial" charset="0"/>
              </a:rPr>
            </a:br>
            <a:r>
              <a:rPr lang="en-US" sz="2400" b="1">
                <a:solidFill>
                  <a:srgbClr val="FFFFFF"/>
                </a:solidFill>
                <a:latin typeface="Arial" charset="0"/>
                <a:ea typeface="ヒラギノ角ゴシック W6" charset="0"/>
                <a:cs typeface="ヒラギノ角ゴシック W6" charset="0"/>
                <a:sym typeface="Arial" charset="0"/>
              </a:rPr>
              <a:t>		</a:t>
            </a:r>
            <a:r>
              <a:rPr lang="en-US" sz="2400" b="1">
                <a:solidFill>
                  <a:srgbClr val="FFFF00"/>
                </a:solidFill>
                <a:effectLst>
                  <a:outerShdw blurRad="38100" dist="38100" dir="2700000" algn="tl">
                    <a:srgbClr val="000000"/>
                  </a:outerShdw>
                </a:effectLst>
                <a:latin typeface="Arial" charset="0"/>
                <a:ea typeface="ＭＳ Ｐゴシック" charset="0"/>
                <a:cs typeface="Arial" charset="0"/>
                <a:sym typeface="Arial" charset="0"/>
              </a:rPr>
              <a:t>Chapter 8, Voyage of the Beagle.</a:t>
            </a:r>
          </a:p>
        </p:txBody>
      </p:sp>
      <p:pic>
        <p:nvPicPr>
          <p:cNvPr id="176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3538538"/>
            <a:ext cx="6121400" cy="3776662"/>
          </a:xfrm>
          <a:prstGeom prst="rect">
            <a:avLst/>
          </a:prstGeom>
          <a:noFill/>
          <a:ln w="12700" cap="flat">
            <a:solidFill>
              <a:schemeClr val="tx1"/>
            </a:solidFill>
            <a:prstDash val="solid"/>
            <a:miter lim="800000"/>
            <a:headEnd/>
            <a:tailEnd/>
          </a:ln>
          <a:effectLst>
            <a:outerShdw blurRad="190500" dist="190499" dir="2700000" algn="ctr" rotWithShape="0">
              <a:schemeClr val="bg2">
                <a:alpha val="67000"/>
              </a:schemeClr>
            </a:outerShdw>
          </a:effectLst>
          <a:extLst>
            <a:ext uri="{909E8E84-426E-40dd-AFC4-6F175D3DCCD1}">
              <a14:hiddenFill xmlns:a14="http://schemas.microsoft.com/office/drawing/2010/main">
                <a:solidFill>
                  <a:srgbClr val="FFFFFF"/>
                </a:solidFill>
              </a14:hiddenFill>
            </a:ext>
          </a:extLst>
        </p:spPr>
      </p:pic>
      <p:sp>
        <p:nvSpPr>
          <p:cNvPr id="176133" name="AutoShape 5"/>
          <p:cNvSpPr>
            <a:spLocks/>
          </p:cNvSpPr>
          <p:nvPr/>
        </p:nvSpPr>
        <p:spPr bwMode="auto">
          <a:xfrm>
            <a:off x="533400" y="5499100"/>
            <a:ext cx="5956300" cy="1790700"/>
          </a:xfrm>
          <a:prstGeom prst="roundRect">
            <a:avLst>
              <a:gd name="adj" fmla="val 10634"/>
            </a:avLst>
          </a:prstGeom>
          <a:noFill/>
          <a:ln w="76200" cap="flat">
            <a:solidFill>
              <a:srgbClr val="FF0000"/>
            </a:solidFill>
            <a:prstDash val="solid"/>
            <a:round/>
            <a:headEnd type="none" w="med" len="med"/>
            <a:tailEnd type="none" w="med" len="med"/>
          </a:ln>
          <a:effectLst>
            <a:outerShdw blurRad="101600" dist="88899" dir="2700000" algn="ctr" rotWithShape="0">
              <a:schemeClr val="bg2">
                <a:alpha val="87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761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176132"/>
                                        </p:tgtEl>
                                        <p:attrNameLst>
                                          <p:attrName>style.visibility</p:attrName>
                                        </p:attrNameLst>
                                      </p:cBhvr>
                                      <p:to>
                                        <p:strVal val="visible"/>
                                      </p:to>
                                    </p:set>
                                    <p:anim calcmode="lin" valueType="num">
                                      <p:cBhvr>
                                        <p:cTn id="11" dur="500" fill="hold"/>
                                        <p:tgtEl>
                                          <p:spTgt spid="176132"/>
                                        </p:tgtEl>
                                        <p:attrNameLst>
                                          <p:attrName>ppt_w</p:attrName>
                                        </p:attrNameLst>
                                      </p:cBhvr>
                                      <p:tavLst>
                                        <p:tav tm="0">
                                          <p:val>
                                            <p:fltVal val="0"/>
                                          </p:val>
                                        </p:tav>
                                        <p:tav tm="100000">
                                          <p:val>
                                            <p:strVal val="#ppt_w"/>
                                          </p:val>
                                        </p:tav>
                                      </p:tavLst>
                                    </p:anim>
                                    <p:anim calcmode="lin" valueType="num">
                                      <p:cBhvr>
                                        <p:cTn id="12" dur="500" fill="hold"/>
                                        <p:tgtEl>
                                          <p:spTgt spid="176132"/>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
                            </p:stCondLst>
                            <p:childTnLst>
                              <p:par>
                                <p:cTn id="14" presetID="23" presetClass="exit" presetSubtype="32" fill="hold" grpId="0" nodeType="afterEffect">
                                  <p:stCondLst>
                                    <p:cond delay="0"/>
                                  </p:stCondLst>
                                  <p:childTnLst>
                                    <p:anim calcmode="lin" valueType="num">
                                      <p:cBhvr>
                                        <p:cTn id="15" dur="500"/>
                                        <p:tgtEl>
                                          <p:spTgt spid="176131"/>
                                        </p:tgtEl>
                                        <p:attrNameLst>
                                          <p:attrName>ppt_w</p:attrName>
                                        </p:attrNameLst>
                                      </p:cBhvr>
                                      <p:tavLst>
                                        <p:tav tm="0">
                                          <p:val>
                                            <p:strVal val="ppt_w"/>
                                          </p:val>
                                        </p:tav>
                                        <p:tav tm="100000">
                                          <p:val>
                                            <p:fltVal val="0"/>
                                          </p:val>
                                        </p:tav>
                                      </p:tavLst>
                                    </p:anim>
                                    <p:anim calcmode="lin" valueType="num">
                                      <p:cBhvr>
                                        <p:cTn id="16" dur="500"/>
                                        <p:tgtEl>
                                          <p:spTgt spid="176131"/>
                                        </p:tgtEl>
                                        <p:attrNameLst>
                                          <p:attrName>ppt_h</p:attrName>
                                        </p:attrNameLst>
                                      </p:cBhvr>
                                      <p:tavLst>
                                        <p:tav tm="0">
                                          <p:val>
                                            <p:strVal val="ppt_h"/>
                                          </p:val>
                                        </p:tav>
                                        <p:tav tm="100000">
                                          <p:val>
                                            <p:fltVal val="0"/>
                                          </p:val>
                                        </p:tav>
                                      </p:tavLst>
                                    </p:anim>
                                    <p:set>
                                      <p:cBhvr>
                                        <p:cTn id="17" dur="1" fill="hold">
                                          <p:stCondLst>
                                            <p:cond delay="499"/>
                                          </p:stCondLst>
                                        </p:cTn>
                                        <p:tgtEl>
                                          <p:spTgt spid="17613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76133"/>
                                        </p:tgtEl>
                                        <p:attrNameLst>
                                          <p:attrName>style.visibility</p:attrName>
                                        </p:attrNameLst>
                                      </p:cBhvr>
                                      <p:to>
                                        <p:strVal val="visible"/>
                                      </p:to>
                                    </p:set>
                                    <p:anim calcmode="lin" valueType="num">
                                      <p:cBhvr>
                                        <p:cTn id="22" dur="500" fill="hold"/>
                                        <p:tgtEl>
                                          <p:spTgt spid="176133"/>
                                        </p:tgtEl>
                                        <p:attrNameLst>
                                          <p:attrName>ppt_w</p:attrName>
                                        </p:attrNameLst>
                                      </p:cBhvr>
                                      <p:tavLst>
                                        <p:tav tm="0">
                                          <p:val>
                                            <p:fltVal val="0"/>
                                          </p:val>
                                        </p:tav>
                                        <p:tav tm="100000">
                                          <p:val>
                                            <p:strVal val="#ppt_w"/>
                                          </p:val>
                                        </p:tav>
                                      </p:tavLst>
                                    </p:anim>
                                    <p:anim calcmode="lin" valueType="num">
                                      <p:cBhvr>
                                        <p:cTn id="23" dur="500" fill="hold"/>
                                        <p:tgtEl>
                                          <p:spTgt spid="1761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autoUpdateAnimBg="0"/>
      <p:bldP spid="1761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922338"/>
            <a:ext cx="3038475" cy="1270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A2720"/>
                </a:solidFill>
                <a:round/>
                <a:headEnd/>
                <a:tailEnd/>
              </a14:hiddenLine>
            </a:ext>
          </a:extLst>
        </p:spPr>
      </p:pic>
      <p:sp>
        <p:nvSpPr>
          <p:cNvPr id="177154" name="Rectangle 2"/>
          <p:cNvSpPr>
            <a:spLocks/>
          </p:cNvSpPr>
          <p:nvPr/>
        </p:nvSpPr>
        <p:spPr bwMode="auto">
          <a:xfrm>
            <a:off x="930275" y="4699000"/>
            <a:ext cx="8305800" cy="1854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tabLst>
                <a:tab pos="838200" algn="l"/>
                <a:tab pos="838200" algn="l"/>
              </a:tabLst>
              <a:defRPr/>
            </a:pPr>
            <a:r>
              <a:rPr lang="en-US" sz="3900">
                <a:solidFill>
                  <a:srgbClr val="FFFF66"/>
                </a:solidFill>
                <a:latin typeface="Chalkboard Bold" charset="0"/>
                <a:ea typeface="ＭＳ Ｐゴシック" charset="0"/>
                <a:cs typeface="Chalkboard Bold" charset="0"/>
                <a:sym typeface="Chalkboard Bold" charset="0"/>
              </a:rPr>
              <a:t>Our approach:</a:t>
            </a:r>
            <a:endParaRPr lang="en-US" sz="3000">
              <a:solidFill>
                <a:srgbClr val="FFFF66"/>
              </a:solidFill>
              <a:latin typeface="Chalkboard Bold" charset="0"/>
              <a:ea typeface="ＭＳ Ｐゴシック" charset="0"/>
              <a:cs typeface="Chalkboard Bold" charset="0"/>
              <a:sym typeface="Chalkboard Bold" charset="0"/>
            </a:endParaRPr>
          </a:p>
          <a:p>
            <a:pPr algn="ctr">
              <a:tabLst>
                <a:tab pos="838200" algn="l"/>
                <a:tab pos="838200" algn="l"/>
              </a:tabLst>
              <a:defRPr/>
            </a:pPr>
            <a:r>
              <a:rPr lang="en-US" sz="3000">
                <a:solidFill>
                  <a:srgbClr val="FFFF66"/>
                </a:solidFill>
                <a:latin typeface="Chalkboard Bold" charset="0"/>
                <a:ea typeface="ＭＳ Ｐゴシック" charset="0"/>
                <a:cs typeface="Chalkboard Bold" charset="0"/>
                <a:sym typeface="Chalkboard Bold" charset="0"/>
              </a:rPr>
              <a:t>Instead of skimping on evolutionary systematics, make them a feature.</a:t>
            </a:r>
          </a:p>
        </p:txBody>
      </p:sp>
      <p:sp>
        <p:nvSpPr>
          <p:cNvPr id="177155" name="Rectangle 3"/>
          <p:cNvSpPr>
            <a:spLocks/>
          </p:cNvSpPr>
          <p:nvPr/>
        </p:nvSpPr>
        <p:spPr bwMode="auto">
          <a:xfrm>
            <a:off x="798513" y="2476500"/>
            <a:ext cx="8561387" cy="1905000"/>
          </a:xfrm>
          <a:prstGeom prst="rect">
            <a:avLst/>
          </a:prstGeom>
          <a:noFill/>
          <a:ln>
            <a:noFill/>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ctr">
              <a:tabLst>
                <a:tab pos="838200" algn="l"/>
                <a:tab pos="838200" algn="l"/>
                <a:tab pos="838200" algn="l"/>
              </a:tabLst>
              <a:defRPr/>
            </a:pPr>
            <a:r>
              <a:rPr lang="en-US" sz="3600">
                <a:solidFill>
                  <a:srgbClr val="FFFFFF"/>
                </a:solidFill>
                <a:latin typeface="Chalkboard Bold" charset="0"/>
                <a:ea typeface="ＭＳ Ｐゴシック" charset="0"/>
                <a:cs typeface="Chalkboard Bold" charset="0"/>
                <a:sym typeface="Chalkboard Bold" charset="0"/>
              </a:rPr>
              <a:t>A Consistent trend in biology teaching:</a:t>
            </a:r>
            <a:endParaRPr lang="en-US" sz="3000">
              <a:solidFill>
                <a:srgbClr val="FFFFFF"/>
              </a:solidFill>
              <a:latin typeface="Chalkboard Bold" charset="0"/>
              <a:ea typeface="ＭＳ Ｐゴシック" charset="0"/>
              <a:cs typeface="Chalkboard Bold" charset="0"/>
              <a:sym typeface="Chalkboard Bold" charset="0"/>
            </a:endParaRPr>
          </a:p>
          <a:p>
            <a:pPr algn="ctr">
              <a:tabLst>
                <a:tab pos="838200" algn="l"/>
                <a:tab pos="838200" algn="l"/>
                <a:tab pos="838200" algn="l"/>
              </a:tabLst>
              <a:defRPr/>
            </a:pPr>
            <a:r>
              <a:rPr lang="en-US" sz="3000">
                <a:solidFill>
                  <a:srgbClr val="FFFFFF"/>
                </a:solidFill>
                <a:latin typeface="Chalkboard Bold" charset="0"/>
                <a:ea typeface="ＭＳ Ｐゴシック" charset="0"/>
                <a:cs typeface="Chalkboard Bold" charset="0"/>
                <a:sym typeface="Chalkboard Bold" charset="0"/>
              </a:rPr>
              <a:t>• De-emphasis on phylogenetic survey</a:t>
            </a:r>
          </a:p>
          <a:p>
            <a:pPr algn="ctr">
              <a:tabLst>
                <a:tab pos="838200" algn="l"/>
                <a:tab pos="838200" algn="l"/>
                <a:tab pos="838200" algn="l"/>
              </a:tabLst>
              <a:defRPr/>
            </a:pPr>
            <a:r>
              <a:rPr lang="en-US" sz="3000">
                <a:solidFill>
                  <a:srgbClr val="FFFFFF"/>
                </a:solidFill>
                <a:latin typeface="Chalkboard Bold" charset="0"/>
                <a:ea typeface="ＭＳ Ｐゴシック" charset="0"/>
                <a:cs typeface="Chalkboard Bold" charset="0"/>
                <a:sym typeface="Chalkboard Bold" charset="0"/>
              </a:rPr>
              <a:t>• Result: compressed animal &amp; plant chapters</a:t>
            </a:r>
          </a:p>
        </p:txBody>
      </p:sp>
    </p:spTree>
  </p:cSld>
  <p:clrMapOvr>
    <a:masterClrMapping/>
  </p:clrMapOvr>
  <p:transition xmlns:p14="http://schemas.microsoft.com/office/powerpoint/2010/mai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41425"/>
            <a:ext cx="8178800" cy="5133975"/>
          </a:xfrm>
          <a:prstGeom prst="rect">
            <a:avLst/>
          </a:prstGeom>
          <a:noFill/>
          <a:ln>
            <a:noFill/>
          </a:ln>
          <a:effectLst>
            <a:outerShdw blurRad="114300" dist="127000" dir="3119994" algn="ctr" rotWithShape="0">
              <a:srgbClr val="101010">
                <a:alpha val="75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1792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913" y="825500"/>
            <a:ext cx="5207000" cy="5951538"/>
          </a:xfrm>
          <a:prstGeom prst="rect">
            <a:avLst/>
          </a:prstGeom>
          <a:noFill/>
          <a:ln w="25400" cap="flat">
            <a:solidFill>
              <a:schemeClr val="tx1"/>
            </a:solidFill>
            <a:prstDash val="solid"/>
            <a:miter lim="800000"/>
            <a:headEnd/>
            <a:tailEnd/>
          </a:ln>
          <a:effectLst>
            <a:outerShdw blurRad="114300" dist="127000" dir="3119994" algn="ctr" rotWithShape="0">
              <a:srgbClr val="101010">
                <a:alpha val="75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xit" presetSubtype="0" fill="hold" nodeType="clickEffect">
                                  <p:stCondLst>
                                    <p:cond delay="0"/>
                                  </p:stCondLst>
                                  <p:childTnLst>
                                    <p:set>
                                      <p:cBhvr>
                                        <p:cTn id="6" dur="1" fill="hold">
                                          <p:stCondLst>
                                            <p:cond delay="499"/>
                                          </p:stCondLst>
                                        </p:cTn>
                                        <p:tgtEl>
                                          <p:spTgt spid="179202"/>
                                        </p:tgtEl>
                                        <p:attrNameLst>
                                          <p:attrName>style.visibility</p:attrName>
                                        </p:attrNameLst>
                                      </p:cBhvr>
                                      <p:to>
                                        <p:strVal val="hidden"/>
                                      </p:to>
                                    </p:set>
                                  </p:childTnLst>
                                </p:cTn>
                              </p:par>
                            </p:childTnLst>
                          </p:cTn>
                        </p:par>
                        <p:par>
                          <p:cTn id="7" fill="hold" nodeType="afterGroup">
                            <p:stCondLst>
                              <p:cond delay="500"/>
                            </p:stCondLst>
                            <p:childTnLst>
                              <p:par>
                                <p:cTn id="8" presetID="-1074314536" presetClass="entr" presetSubtype="0" fill="hold" nodeType="afterEffect">
                                  <p:stCondLst>
                                    <p:cond delay="0"/>
                                  </p:stCondLst>
                                  <p:childTnLst>
                                    <p:set>
                                      <p:cBhvr>
                                        <p:cTn id="9" dur="1" fill="hold">
                                          <p:stCondLst>
                                            <p:cond delay="499"/>
                                          </p:stCondLst>
                                        </p:cTn>
                                        <p:tgtEl>
                                          <p:spTgt spid="179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922338"/>
            <a:ext cx="3038475" cy="1270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A2720"/>
                </a:solidFill>
                <a:round/>
                <a:headEnd/>
                <a:tailEnd/>
              </a14:hiddenLine>
            </a:ext>
          </a:extLst>
        </p:spPr>
      </p:pic>
      <p:sp>
        <p:nvSpPr>
          <p:cNvPr id="180226" name="Rectangle 2"/>
          <p:cNvSpPr>
            <a:spLocks/>
          </p:cNvSpPr>
          <p:nvPr/>
        </p:nvSpPr>
        <p:spPr bwMode="auto">
          <a:xfrm>
            <a:off x="4953000" y="1054100"/>
            <a:ext cx="37115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ctr">
              <a:tabLst>
                <a:tab pos="838200" algn="l"/>
              </a:tabLst>
            </a:pPr>
            <a:r>
              <a:rPr lang="en-US" sz="3600">
                <a:solidFill>
                  <a:srgbClr val="FFFFFF"/>
                </a:solidFill>
                <a:latin typeface="Chalkboard Bold" charset="0"/>
                <a:ea typeface="ＭＳ Ｐゴシック" charset="0"/>
                <a:sym typeface="Chalkboard Bold" charset="0"/>
              </a:rPr>
              <a:t>New Systematics</a:t>
            </a:r>
          </a:p>
        </p:txBody>
      </p:sp>
      <p:sp>
        <p:nvSpPr>
          <p:cNvPr id="180227" name="Rectangle 3"/>
          <p:cNvSpPr>
            <a:spLocks/>
          </p:cNvSpPr>
          <p:nvPr/>
        </p:nvSpPr>
        <p:spPr bwMode="auto">
          <a:xfrm>
            <a:off x="1522413" y="3340100"/>
            <a:ext cx="264636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ctr">
              <a:tabLst>
                <a:tab pos="838200" algn="l"/>
              </a:tabLst>
            </a:pPr>
            <a:r>
              <a:rPr lang="en-US" sz="3600">
                <a:solidFill>
                  <a:srgbClr val="FFFFFF"/>
                </a:solidFill>
                <a:latin typeface="Chalkboard Bold" charset="0"/>
                <a:ea typeface="ＭＳ Ｐゴシック" charset="0"/>
                <a:sym typeface="Chalkboard Bold" charset="0"/>
              </a:rPr>
              <a:t>5-Kingdom?</a:t>
            </a:r>
          </a:p>
          <a:p>
            <a:pPr algn="ctr">
              <a:tabLst>
                <a:tab pos="838200" algn="l"/>
              </a:tabLst>
            </a:pPr>
            <a:r>
              <a:rPr lang="en-US" sz="3600">
                <a:solidFill>
                  <a:srgbClr val="FFFFFF"/>
                </a:solidFill>
                <a:latin typeface="Chalkboard Bold" charset="0"/>
                <a:ea typeface="ＭＳ Ｐゴシック" charset="0"/>
                <a:sym typeface="Chalkboard Bold" charset="0"/>
              </a:rPr>
              <a:t>6-Kingdom?</a:t>
            </a:r>
          </a:p>
          <a:p>
            <a:pPr algn="ctr">
              <a:tabLst>
                <a:tab pos="838200" algn="l"/>
              </a:tabLst>
            </a:pPr>
            <a:r>
              <a:rPr lang="en-US" sz="3600">
                <a:solidFill>
                  <a:srgbClr val="FFFFFF"/>
                </a:solidFill>
                <a:latin typeface="Chalkboard Bold" charset="0"/>
                <a:ea typeface="ＭＳ Ｐゴシック" charset="0"/>
                <a:sym typeface="Chalkboard Bold" charset="0"/>
              </a:rPr>
              <a:t>3-Domain?</a:t>
            </a:r>
          </a:p>
        </p:txBody>
      </p:sp>
      <p:pic>
        <p:nvPicPr>
          <p:cNvPr id="181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2195513"/>
            <a:ext cx="3949700" cy="4446587"/>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1812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475" y="2970213"/>
            <a:ext cx="8407400" cy="267335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1812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900" y="2514600"/>
            <a:ext cx="5092700" cy="3810000"/>
          </a:xfrm>
          <a:prstGeom prst="rect">
            <a:avLst/>
          </a:prstGeom>
          <a:noFill/>
          <a:ln w="25400" cap="flat">
            <a:solidFill>
              <a:schemeClr val="tx1"/>
            </a:solidFill>
            <a:prstDash val="solid"/>
            <a:miter lim="800000"/>
            <a:headEnd/>
            <a:tailEnd/>
          </a:ln>
          <a:effectLst>
            <a:outerShdw blurRad="1270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sp>
        <p:nvSpPr>
          <p:cNvPr id="181255" name="Rectangle 7"/>
          <p:cNvSpPr>
            <a:spLocks/>
          </p:cNvSpPr>
          <p:nvPr/>
        </p:nvSpPr>
        <p:spPr bwMode="auto">
          <a:xfrm rot="-420000">
            <a:off x="4913313" y="5740400"/>
            <a:ext cx="4076700" cy="838200"/>
          </a:xfrm>
          <a:prstGeom prst="rect">
            <a:avLst/>
          </a:prstGeom>
          <a:solidFill>
            <a:schemeClr val="accent1"/>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a:tabLst>
                <a:tab pos="838200" algn="l"/>
              </a:tabLst>
              <a:defRPr/>
            </a:pPr>
            <a:r>
              <a:rPr lang="en-US" sz="2400" b="1">
                <a:solidFill>
                  <a:schemeClr val="tx1"/>
                </a:solidFill>
                <a:latin typeface="Gill Sans" charset="0"/>
                <a:ea typeface="ＭＳ Ｐゴシック" charset="0"/>
                <a:cs typeface="Gill Sans" charset="0"/>
                <a:sym typeface="Gill Sans" charset="0"/>
              </a:rPr>
              <a:t>Cladistic Analysis unifies Classification &amp; Evolution</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xit" presetSubtype="0" fill="hold" nodeType="clickEffect">
                                  <p:stCondLst>
                                    <p:cond delay="0"/>
                                  </p:stCondLst>
                                  <p:childTnLst>
                                    <p:set>
                                      <p:cBhvr>
                                        <p:cTn id="6" dur="1" fill="hold">
                                          <p:stCondLst>
                                            <p:cond delay="499"/>
                                          </p:stCondLst>
                                        </p:cTn>
                                        <p:tgtEl>
                                          <p:spTgt spid="181252"/>
                                        </p:tgtEl>
                                        <p:attrNameLst>
                                          <p:attrName>style.visibility</p:attrName>
                                        </p:attrNameLst>
                                      </p:cBhvr>
                                      <p:to>
                                        <p:strVal val="hidden"/>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181253"/>
                                        </p:tgtEl>
                                        <p:attrNameLst>
                                          <p:attrName>style.visibility</p:attrName>
                                        </p:attrNameLst>
                                      </p:cBhvr>
                                      <p:to>
                                        <p:strVal val="visible"/>
                                      </p:to>
                                    </p:set>
                                    <p:animEffect transition="in" filter="dissolve">
                                      <p:cBhvr>
                                        <p:cTn id="10" dur="500"/>
                                        <p:tgtEl>
                                          <p:spTgt spid="1812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1255"/>
                                        </p:tgtEl>
                                        <p:attrNameLst>
                                          <p:attrName>style.visibility</p:attrName>
                                        </p:attrNameLst>
                                      </p:cBhvr>
                                      <p:to>
                                        <p:strVal val="visible"/>
                                      </p:to>
                                    </p:set>
                                    <p:animEffect transition="in" filter="dissolve">
                                      <p:cBhvr>
                                        <p:cTn id="15" dur="500"/>
                                        <p:tgtEl>
                                          <p:spTgt spid="1812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181254"/>
                                        </p:tgtEl>
                                        <p:attrNameLst>
                                          <p:attrName>style.visibility</p:attrName>
                                        </p:attrNameLst>
                                      </p:cBhvr>
                                      <p:to>
                                        <p:strVal val="visible"/>
                                      </p:to>
                                    </p:set>
                                    <p:anim calcmode="lin" valueType="num">
                                      <p:cBhvr>
                                        <p:cTn id="20" dur="1000" fill="hold"/>
                                        <p:tgtEl>
                                          <p:spTgt spid="181254"/>
                                        </p:tgtEl>
                                        <p:attrNameLst>
                                          <p:attrName>ppt_w</p:attrName>
                                        </p:attrNameLst>
                                      </p:cBhvr>
                                      <p:tavLst>
                                        <p:tav tm="0">
                                          <p:val>
                                            <p:fltVal val="0"/>
                                          </p:val>
                                        </p:tav>
                                        <p:tav tm="100000">
                                          <p:val>
                                            <p:strVal val="#ppt_w"/>
                                          </p:val>
                                        </p:tav>
                                      </p:tavLst>
                                    </p:anim>
                                    <p:anim calcmode="lin" valueType="num">
                                      <p:cBhvr>
                                        <p:cTn id="21" dur="1000" fill="hold"/>
                                        <p:tgtEl>
                                          <p:spTgt spid="181254"/>
                                        </p:tgtEl>
                                        <p:attrNameLst>
                                          <p:attrName>ppt_h</p:attrName>
                                        </p:attrNameLst>
                                      </p:cBhvr>
                                      <p:tavLst>
                                        <p:tav tm="0">
                                          <p:val>
                                            <p:fltVal val="0"/>
                                          </p:val>
                                        </p:tav>
                                        <p:tav tm="100000">
                                          <p:val>
                                            <p:strVal val="#ppt_h"/>
                                          </p:val>
                                        </p:tav>
                                      </p:tavLst>
                                    </p:anim>
                                    <p:anim calcmode="lin" valueType="num">
                                      <p:cBhvr>
                                        <p:cTn id="22" dur="1000" fill="hold"/>
                                        <p:tgtEl>
                                          <p:spTgt spid="18125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812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p:cNvSpPr>
            <a:spLocks/>
          </p:cNvSpPr>
          <p:nvPr/>
        </p:nvSpPr>
        <p:spPr bwMode="auto">
          <a:xfrm>
            <a:off x="1928813" y="2946400"/>
            <a:ext cx="6057900" cy="2159000"/>
          </a:xfrm>
          <a:prstGeom prst="rect">
            <a:avLst/>
          </a:prstGeom>
          <a:noFill/>
          <a:ln>
            <a:noFill/>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tabLst>
                <a:tab pos="838200" algn="l"/>
              </a:tabLst>
              <a:defRPr/>
            </a:pPr>
            <a:r>
              <a:rPr lang="en-US" sz="3600">
                <a:solidFill>
                  <a:srgbClr val="FFFFFF"/>
                </a:solidFill>
                <a:latin typeface="Chalkboard Bold" charset="0"/>
                <a:ea typeface="ＭＳ Ｐゴシック" charset="0"/>
                <a:cs typeface="Chalkboard Bold" charset="0"/>
                <a:sym typeface="Chalkboard Bold" charset="0"/>
              </a:rPr>
              <a:t>Evolution permeates Biology - and that</a:t>
            </a:r>
            <a:r>
              <a:rPr lang="ja-JP" altLang="en-US" sz="3600">
                <a:solidFill>
                  <a:srgbClr val="FFFFFF"/>
                </a:solidFill>
                <a:latin typeface="Arial"/>
                <a:ea typeface="ＭＳ Ｐゴシック" charset="0"/>
                <a:cs typeface="Chalkboard Bold" charset="0"/>
                <a:sym typeface="Chalkboard Bold" charset="0"/>
              </a:rPr>
              <a:t>’</a:t>
            </a:r>
            <a:r>
              <a:rPr lang="en-US" sz="3600">
                <a:solidFill>
                  <a:srgbClr val="FFFFFF"/>
                </a:solidFill>
                <a:latin typeface="Chalkboard Bold" charset="0"/>
                <a:ea typeface="ＭＳ Ｐゴシック" charset="0"/>
                <a:cs typeface="Chalkboard Bold" charset="0"/>
                <a:sym typeface="Chalkboard Bold" charset="0"/>
              </a:rPr>
              <a:t>s how we should teach it.</a:t>
            </a:r>
          </a:p>
        </p:txBody>
      </p:sp>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373313"/>
            <a:ext cx="5803900" cy="4102100"/>
          </a:xfrm>
          <a:prstGeom prst="rect">
            <a:avLst/>
          </a:prstGeom>
          <a:noFill/>
          <a:ln>
            <a:noFill/>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183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13" y="922338"/>
            <a:ext cx="3038475" cy="1270000"/>
          </a:xfrm>
          <a:prstGeom prst="rect">
            <a:avLst/>
          </a:prstGeom>
          <a:noFill/>
          <a:ln>
            <a:noFill/>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3A2720"/>
                </a:solidFill>
                <a:round/>
                <a:headEnd/>
                <a:tailEnd/>
              </a14:hiddenLine>
            </a:ext>
          </a:extLst>
        </p:spPr>
      </p:pic>
      <p:pic>
        <p:nvPicPr>
          <p:cNvPr id="1833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700" y="823913"/>
            <a:ext cx="5626100" cy="2554287"/>
          </a:xfrm>
          <a:prstGeom prst="rect">
            <a:avLst/>
          </a:prstGeom>
          <a:noFill/>
          <a:ln w="12700" cap="flat">
            <a:solidFill>
              <a:schemeClr val="tx1"/>
            </a:solidFill>
            <a:prstDash val="solid"/>
            <a:miter lim="800000"/>
            <a:headEnd/>
            <a:tailEnd/>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833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0650" y="4686300"/>
            <a:ext cx="2644775" cy="2184400"/>
          </a:xfrm>
          <a:prstGeom prst="rect">
            <a:avLst/>
          </a:prstGeom>
          <a:noFill/>
          <a:ln w="12700" cap="flat">
            <a:solidFill>
              <a:schemeClr val="tx1"/>
            </a:solidFill>
            <a:prstDash val="solid"/>
            <a:miter lim="800000"/>
            <a:headEnd/>
            <a:tailEnd/>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833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757738"/>
            <a:ext cx="5016500" cy="2024062"/>
          </a:xfrm>
          <a:prstGeom prst="rect">
            <a:avLst/>
          </a:prstGeom>
          <a:noFill/>
          <a:ln w="12700" cap="flat">
            <a:solidFill>
              <a:schemeClr val="tx1"/>
            </a:solidFill>
            <a:prstDash val="solid"/>
            <a:miter lim="800000"/>
            <a:headEnd/>
            <a:tailEnd/>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833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313" y="1981200"/>
            <a:ext cx="4586287" cy="2286000"/>
          </a:xfrm>
          <a:prstGeom prst="rect">
            <a:avLst/>
          </a:prstGeom>
          <a:noFill/>
          <a:ln w="12700" cap="flat">
            <a:solidFill>
              <a:schemeClr val="tx1"/>
            </a:solidFill>
            <a:prstDash val="solid"/>
            <a:miter lim="800000"/>
            <a:headEnd/>
            <a:tailEnd/>
          </a:ln>
          <a:effectLst>
            <a:outerShdw blurRad="127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 calcmode="lin" valueType="num">
                                      <p:cBhvr>
                                        <p:cTn id="7" dur="500" fill="hold"/>
                                        <p:tgtEl>
                                          <p:spTgt spid="183298"/>
                                        </p:tgtEl>
                                        <p:attrNameLst>
                                          <p:attrName>ppt_w</p:attrName>
                                        </p:attrNameLst>
                                      </p:cBhvr>
                                      <p:tavLst>
                                        <p:tav tm="0">
                                          <p:val>
                                            <p:fltVal val="0"/>
                                          </p:val>
                                        </p:tav>
                                        <p:tav tm="100000">
                                          <p:val>
                                            <p:strVal val="#ppt_w"/>
                                          </p:val>
                                        </p:tav>
                                      </p:tavLst>
                                    </p:anim>
                                    <p:anim calcmode="lin" valueType="num">
                                      <p:cBhvr>
                                        <p:cTn id="8" dur="500" fill="hold"/>
                                        <p:tgtEl>
                                          <p:spTgt spid="18329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183300"/>
                                        </p:tgtEl>
                                        <p:attrNameLst>
                                          <p:attrName>style.visibility</p:attrName>
                                        </p:attrNameLst>
                                      </p:cBhvr>
                                      <p:to>
                                        <p:strVal val="visible"/>
                                      </p:to>
                                    </p:set>
                                    <p:anim calcmode="lin" valueType="num">
                                      <p:cBhvr additive="base">
                                        <p:cTn id="13" dur="500" fill="hold"/>
                                        <p:tgtEl>
                                          <p:spTgt spid="183300"/>
                                        </p:tgtEl>
                                        <p:attrNameLst>
                                          <p:attrName>ppt_x</p:attrName>
                                        </p:attrNameLst>
                                      </p:cBhvr>
                                      <p:tavLst>
                                        <p:tav tm="0">
                                          <p:val>
                                            <p:strVal val="0-#ppt_w/2"/>
                                          </p:val>
                                        </p:tav>
                                        <p:tav tm="100000">
                                          <p:val>
                                            <p:strVal val="#ppt_x"/>
                                          </p:val>
                                        </p:tav>
                                      </p:tavLst>
                                    </p:anim>
                                    <p:anim calcmode="lin" valueType="num">
                                      <p:cBhvr additive="base">
                                        <p:cTn id="14" dur="500" fill="hold"/>
                                        <p:tgtEl>
                                          <p:spTgt spid="183300"/>
                                        </p:tgtEl>
                                        <p:attrNameLst>
                                          <p:attrName>ppt_y</p:attrName>
                                        </p:attrNameLst>
                                      </p:cBhvr>
                                      <p:tavLst>
                                        <p:tav tm="0">
                                          <p:val>
                                            <p:strVal val="0-#ppt_h/2"/>
                                          </p:val>
                                        </p:tav>
                                        <p:tav tm="100000">
                                          <p:val>
                                            <p:strVal val="#ppt_y"/>
                                          </p:val>
                                        </p:tav>
                                      </p:tavLst>
                                    </p:anim>
                                  </p:childTnLst>
                                </p:cTn>
                              </p:par>
                            </p:childTnLst>
                          </p:cTn>
                        </p:par>
                        <p:par>
                          <p:cTn id="15" fill="hold" nodeType="afterGroup">
                            <p:stCondLst>
                              <p:cond delay="500"/>
                            </p:stCondLst>
                            <p:childTnLst>
                              <p:par>
                                <p:cTn id="16" presetID="2" presetClass="entr" presetSubtype="6" fill="hold" nodeType="afterEffect">
                                  <p:stCondLst>
                                    <p:cond delay="0"/>
                                  </p:stCondLst>
                                  <p:childTnLst>
                                    <p:set>
                                      <p:cBhvr>
                                        <p:cTn id="17" dur="1" fill="hold">
                                          <p:stCondLst>
                                            <p:cond delay="0"/>
                                          </p:stCondLst>
                                        </p:cTn>
                                        <p:tgtEl>
                                          <p:spTgt spid="183301"/>
                                        </p:tgtEl>
                                        <p:attrNameLst>
                                          <p:attrName>style.visibility</p:attrName>
                                        </p:attrNameLst>
                                      </p:cBhvr>
                                      <p:to>
                                        <p:strVal val="visible"/>
                                      </p:to>
                                    </p:set>
                                    <p:anim calcmode="lin" valueType="num">
                                      <p:cBhvr additive="base">
                                        <p:cTn id="18" dur="500" fill="hold"/>
                                        <p:tgtEl>
                                          <p:spTgt spid="183301"/>
                                        </p:tgtEl>
                                        <p:attrNameLst>
                                          <p:attrName>ppt_x</p:attrName>
                                        </p:attrNameLst>
                                      </p:cBhvr>
                                      <p:tavLst>
                                        <p:tav tm="0">
                                          <p:val>
                                            <p:strVal val="1+#ppt_w/2"/>
                                          </p:val>
                                        </p:tav>
                                        <p:tav tm="100000">
                                          <p:val>
                                            <p:strVal val="#ppt_x"/>
                                          </p:val>
                                        </p:tav>
                                      </p:tavLst>
                                    </p:anim>
                                    <p:anim calcmode="lin" valueType="num">
                                      <p:cBhvr additive="base">
                                        <p:cTn id="19" dur="500" fill="hold"/>
                                        <p:tgtEl>
                                          <p:spTgt spid="183301"/>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000"/>
                            </p:stCondLst>
                            <p:childTnLst>
                              <p:par>
                                <p:cTn id="21" presetID="2" presetClass="entr" presetSubtype="12" fill="hold" nodeType="afterEffect">
                                  <p:stCondLst>
                                    <p:cond delay="0"/>
                                  </p:stCondLst>
                                  <p:childTnLst>
                                    <p:set>
                                      <p:cBhvr>
                                        <p:cTn id="22" dur="1" fill="hold">
                                          <p:stCondLst>
                                            <p:cond delay="0"/>
                                          </p:stCondLst>
                                        </p:cTn>
                                        <p:tgtEl>
                                          <p:spTgt spid="183302"/>
                                        </p:tgtEl>
                                        <p:attrNameLst>
                                          <p:attrName>style.visibility</p:attrName>
                                        </p:attrNameLst>
                                      </p:cBhvr>
                                      <p:to>
                                        <p:strVal val="visible"/>
                                      </p:to>
                                    </p:set>
                                    <p:anim calcmode="lin" valueType="num">
                                      <p:cBhvr additive="base">
                                        <p:cTn id="23" dur="500" fill="hold"/>
                                        <p:tgtEl>
                                          <p:spTgt spid="183302"/>
                                        </p:tgtEl>
                                        <p:attrNameLst>
                                          <p:attrName>ppt_x</p:attrName>
                                        </p:attrNameLst>
                                      </p:cBhvr>
                                      <p:tavLst>
                                        <p:tav tm="0">
                                          <p:val>
                                            <p:strVal val="0-#ppt_w/2"/>
                                          </p:val>
                                        </p:tav>
                                        <p:tav tm="100000">
                                          <p:val>
                                            <p:strVal val="#ppt_x"/>
                                          </p:val>
                                        </p:tav>
                                      </p:tavLst>
                                    </p:anim>
                                    <p:anim calcmode="lin" valueType="num">
                                      <p:cBhvr additive="base">
                                        <p:cTn id="24" dur="500" fill="hold"/>
                                        <p:tgtEl>
                                          <p:spTgt spid="183302"/>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500"/>
                            </p:stCondLst>
                            <p:childTnLst>
                              <p:par>
                                <p:cTn id="26" presetID="2" presetClass="entr" presetSubtype="3" fill="hold" nodeType="afterEffect">
                                  <p:stCondLst>
                                    <p:cond delay="0"/>
                                  </p:stCondLst>
                                  <p:childTnLst>
                                    <p:set>
                                      <p:cBhvr>
                                        <p:cTn id="27" dur="1" fill="hold">
                                          <p:stCondLst>
                                            <p:cond delay="0"/>
                                          </p:stCondLst>
                                        </p:cTn>
                                        <p:tgtEl>
                                          <p:spTgt spid="183303"/>
                                        </p:tgtEl>
                                        <p:attrNameLst>
                                          <p:attrName>style.visibility</p:attrName>
                                        </p:attrNameLst>
                                      </p:cBhvr>
                                      <p:to>
                                        <p:strVal val="visible"/>
                                      </p:to>
                                    </p:set>
                                    <p:anim calcmode="lin" valueType="num">
                                      <p:cBhvr additive="base">
                                        <p:cTn id="28" dur="500" fill="hold"/>
                                        <p:tgtEl>
                                          <p:spTgt spid="183303"/>
                                        </p:tgtEl>
                                        <p:attrNameLst>
                                          <p:attrName>ppt_x</p:attrName>
                                        </p:attrNameLst>
                                      </p:cBhvr>
                                      <p:tavLst>
                                        <p:tav tm="0">
                                          <p:val>
                                            <p:strVal val="1+#ppt_w/2"/>
                                          </p:val>
                                        </p:tav>
                                        <p:tav tm="100000">
                                          <p:val>
                                            <p:strVal val="#ppt_x"/>
                                          </p:val>
                                        </p:tav>
                                      </p:tavLst>
                                    </p:anim>
                                    <p:anim calcmode="lin" valueType="num">
                                      <p:cBhvr additive="base">
                                        <p:cTn id="29" dur="500" fill="hold"/>
                                        <p:tgtEl>
                                          <p:spTgt spid="18330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525" y="330200"/>
            <a:ext cx="6345238" cy="2033588"/>
          </a:xfrm>
          <a:prstGeom prst="rect">
            <a:avLst/>
          </a:prstGeom>
          <a:noFill/>
          <a:ln>
            <a:noFill/>
          </a:ln>
          <a:effectLst>
            <a:outerShdw blurRad="127000" dist="126999" dir="2700000" algn="ctr" rotWithShape="0">
              <a:schemeClr val="bg2">
                <a:alpha val="62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184323" name="Rectangle 2"/>
          <p:cNvSpPr>
            <a:spLocks/>
          </p:cNvSpPr>
          <p:nvPr/>
        </p:nvSpPr>
        <p:spPr bwMode="auto">
          <a:xfrm>
            <a:off x="0" y="6057900"/>
            <a:ext cx="4902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5155" bIns="0"/>
          <a:lstStyle/>
          <a:p>
            <a:pPr marL="44450" algn="ctr">
              <a:tabLst>
                <a:tab pos="838200" algn="l"/>
              </a:tabLst>
            </a:pPr>
            <a:r>
              <a:rPr lang="en-US" sz="2200" b="1">
                <a:solidFill>
                  <a:srgbClr val="98B7FE"/>
                </a:solidFill>
                <a:latin typeface="Arial" charset="0"/>
                <a:ea typeface="ＭＳ Ｐゴシック" charset="0"/>
                <a:sym typeface="Arial" charset="0"/>
                <a:hlinkClick r:id="rId3"/>
              </a:rPr>
              <a:t>ken.miller@brown.edu</a:t>
            </a:r>
            <a:r>
              <a:rPr lang="en-US" sz="2200" b="1">
                <a:solidFill>
                  <a:srgbClr val="98B7FE"/>
                </a:solidFill>
                <a:latin typeface="Arial" charset="0"/>
                <a:ea typeface="ＭＳ Ｐゴシック" charset="0"/>
                <a:sym typeface="Arial" charset="0"/>
              </a:rPr>
              <a:t/>
            </a:r>
            <a:br>
              <a:rPr lang="en-US" sz="2200" b="1">
                <a:solidFill>
                  <a:srgbClr val="98B7FE"/>
                </a:solidFill>
                <a:latin typeface="Arial" charset="0"/>
                <a:ea typeface="ＭＳ Ｐゴシック" charset="0"/>
                <a:sym typeface="Arial" charset="0"/>
              </a:rPr>
            </a:br>
            <a:r>
              <a:rPr lang="en-US" sz="2200" b="1">
                <a:solidFill>
                  <a:srgbClr val="98B7FE"/>
                </a:solidFill>
                <a:latin typeface="Arial" charset="0"/>
                <a:ea typeface="ＭＳ Ｐゴシック" charset="0"/>
                <a:sym typeface="Arial" charset="0"/>
              </a:rPr>
              <a:t>401-863-3410</a:t>
            </a:r>
            <a:r>
              <a:rPr lang="en-US" sz="2200" b="1">
                <a:solidFill>
                  <a:srgbClr val="008000"/>
                </a:solidFill>
                <a:latin typeface="Arial" charset="0"/>
                <a:ea typeface="ＭＳ Ｐゴシック" charset="0"/>
                <a:sym typeface="Arial" charset="0"/>
              </a:rPr>
              <a:t> </a:t>
            </a:r>
            <a:br>
              <a:rPr lang="en-US" sz="2200" b="1">
                <a:solidFill>
                  <a:srgbClr val="008000"/>
                </a:solidFill>
                <a:latin typeface="Arial" charset="0"/>
                <a:ea typeface="ＭＳ Ｐゴシック" charset="0"/>
                <a:sym typeface="Arial" charset="0"/>
              </a:rPr>
            </a:br>
            <a:r>
              <a:rPr lang="en-US" sz="2200" b="1">
                <a:solidFill>
                  <a:srgbClr val="E6578D"/>
                </a:solidFill>
                <a:latin typeface="Arial" charset="0"/>
                <a:ea typeface="ＭＳ Ｐゴシック" charset="0"/>
                <a:sym typeface="Arial" charset="0"/>
              </a:rPr>
              <a:t>levinejs@me.com</a:t>
            </a:r>
          </a:p>
        </p:txBody>
      </p:sp>
      <p:pic>
        <p:nvPicPr>
          <p:cNvPr id="185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0" y="1371600"/>
            <a:ext cx="3365500" cy="3898900"/>
          </a:xfrm>
          <a:prstGeom prst="rect">
            <a:avLst/>
          </a:prstGeom>
          <a:noFill/>
          <a:ln>
            <a:noFill/>
          </a:ln>
          <a:effectLst>
            <a:outerShdw blurRad="127000" dist="126999" dir="2700000" algn="ctr" rotWithShape="0">
              <a:schemeClr val="bg2">
                <a:alpha val="62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1853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300" y="3208338"/>
            <a:ext cx="2552700" cy="2865437"/>
          </a:xfrm>
          <a:prstGeom prst="rect">
            <a:avLst/>
          </a:prstGeom>
          <a:noFill/>
          <a:ln>
            <a:noFill/>
          </a:ln>
          <a:effectLst>
            <a:outerShdw blurRad="127000" dist="126999" dir="2700000" algn="ctr" rotWithShape="0">
              <a:schemeClr val="bg2">
                <a:alpha val="62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184326" name="Rectangle 5"/>
          <p:cNvSpPr>
            <a:spLocks/>
          </p:cNvSpPr>
          <p:nvPr/>
        </p:nvSpPr>
        <p:spPr bwMode="auto">
          <a:xfrm>
            <a:off x="5783263" y="6680200"/>
            <a:ext cx="37004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5155" bIns="0">
            <a:spAutoFit/>
          </a:bodyPr>
          <a:lstStyle/>
          <a:p>
            <a:pPr marL="44450" algn="ctr">
              <a:tabLst>
                <a:tab pos="838200" algn="l"/>
              </a:tabLst>
            </a:pPr>
            <a:r>
              <a:rPr lang="en-US" sz="2900" b="1">
                <a:solidFill>
                  <a:srgbClr val="FFFFFF"/>
                </a:solidFill>
                <a:latin typeface="Arial" charset="0"/>
                <a:ea typeface="ＭＳ Ｐゴシック" charset="0"/>
                <a:sym typeface="Arial" charset="0"/>
              </a:rPr>
              <a:t>miller</a:t>
            </a:r>
            <a:r>
              <a:rPr lang="en-US" sz="2900" b="1">
                <a:solidFill>
                  <a:srgbClr val="FF0000"/>
                </a:solidFill>
                <a:latin typeface="Arial" charset="0"/>
                <a:ea typeface="ＭＳ Ｐゴシック" charset="0"/>
                <a:sym typeface="Arial" charset="0"/>
              </a:rPr>
              <a:t>and</a:t>
            </a:r>
            <a:r>
              <a:rPr lang="en-US" sz="2900" b="1">
                <a:solidFill>
                  <a:srgbClr val="FFFFFF"/>
                </a:solidFill>
                <a:latin typeface="Arial" charset="0"/>
                <a:ea typeface="ＭＳ Ｐゴシック" charset="0"/>
                <a:sym typeface="Arial" charset="0"/>
              </a:rPr>
              <a:t>levine.com</a:t>
            </a:r>
          </a:p>
        </p:txBody>
      </p:sp>
      <p:pic>
        <p:nvPicPr>
          <p:cNvPr id="1853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713" y="1752600"/>
            <a:ext cx="3151187" cy="4102100"/>
          </a:xfrm>
          <a:prstGeom prst="rect">
            <a:avLst/>
          </a:prstGeom>
          <a:noFill/>
          <a:ln w="12700" cap="flat">
            <a:solidFill>
              <a:schemeClr val="tx1"/>
            </a:solidFill>
            <a:prstDash val="solid"/>
            <a:round/>
            <a:headEnd/>
            <a:tailEnd/>
          </a:ln>
          <a:effectLst>
            <a:outerShdw blurRad="190500" dist="190499"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66700"/>
            <a:ext cx="8470900" cy="68262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20837" name="Group 5"/>
          <p:cNvGrpSpPr>
            <a:grpSpLocks/>
          </p:cNvGrpSpPr>
          <p:nvPr/>
        </p:nvGrpSpPr>
        <p:grpSpPr bwMode="auto">
          <a:xfrm>
            <a:off x="1739900" y="1587500"/>
            <a:ext cx="6689725" cy="5472113"/>
            <a:chOff x="0" y="0"/>
            <a:chExt cx="4214" cy="3447"/>
          </a:xfrm>
        </p:grpSpPr>
        <p:pic>
          <p:nvPicPr>
            <p:cNvPr id="1208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28" cy="2157"/>
            </a:xfrm>
            <a:prstGeom prst="rect">
              <a:avLst/>
            </a:prstGeom>
            <a:noFill/>
            <a:ln>
              <a:noFill/>
            </a:ln>
            <a:effectLst>
              <a:outerShdw blurRad="152400" dist="1396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08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 y="1792"/>
              <a:ext cx="2187" cy="1655"/>
            </a:xfrm>
            <a:prstGeom prst="rect">
              <a:avLst/>
            </a:prstGeom>
            <a:noFill/>
            <a:ln>
              <a:noFill/>
            </a:ln>
            <a:effectLst>
              <a:outerShdw blurRad="152400" dist="1396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08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6" y="163"/>
              <a:ext cx="1388" cy="1828"/>
            </a:xfrm>
            <a:prstGeom prst="rect">
              <a:avLst/>
            </a:prstGeom>
            <a:noFill/>
            <a:ln>
              <a:noFill/>
            </a:ln>
            <a:effectLst>
              <a:outerShdw blurRad="152400" dist="1396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121859" name="Rectangle 6"/>
          <p:cNvSpPr>
            <a:spLocks/>
          </p:cNvSpPr>
          <p:nvPr/>
        </p:nvSpPr>
        <p:spPr bwMode="auto">
          <a:xfrm>
            <a:off x="1433513" y="355600"/>
            <a:ext cx="73088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a:tabLst>
                <a:tab pos="927100" algn="l"/>
              </a:tabLst>
            </a:pPr>
            <a:r>
              <a:rPr lang="en-US" sz="2700">
                <a:solidFill>
                  <a:schemeClr val="tx1"/>
                </a:solidFill>
                <a:latin typeface="Chalkboard Bold" charset="0"/>
                <a:ea typeface="ＭＳ Ｐゴシック" charset="0"/>
                <a:sym typeface="Chalkboard Bold" charset="0"/>
              </a:rPr>
              <a:t>Evolution is an Issue that Divides Americans</a:t>
            </a:r>
          </a:p>
        </p:txBody>
      </p:sp>
      <p:grpSp>
        <p:nvGrpSpPr>
          <p:cNvPr id="120841" name="Group 9"/>
          <p:cNvGrpSpPr>
            <a:grpSpLocks/>
          </p:cNvGrpSpPr>
          <p:nvPr/>
        </p:nvGrpSpPr>
        <p:grpSpPr bwMode="auto">
          <a:xfrm>
            <a:off x="838200" y="266700"/>
            <a:ext cx="8470900" cy="6826250"/>
            <a:chOff x="0" y="0"/>
            <a:chExt cx="5336" cy="4300"/>
          </a:xfrm>
        </p:grpSpPr>
        <p:pic>
          <p:nvPicPr>
            <p:cNvPr id="12186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336" cy="43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1870" name="Rectangle 8"/>
            <p:cNvSpPr>
              <a:spLocks/>
            </p:cNvSpPr>
            <p:nvPr/>
          </p:nvSpPr>
          <p:spPr bwMode="auto">
            <a:xfrm>
              <a:off x="194" y="56"/>
              <a:ext cx="496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a:tabLst>
                  <a:tab pos="927100" algn="l"/>
                </a:tabLst>
              </a:pPr>
              <a:r>
                <a:rPr lang="en-US" sz="2500">
                  <a:solidFill>
                    <a:schemeClr val="tx1"/>
                  </a:solidFill>
                  <a:latin typeface="Chalkboard Bold" charset="0"/>
                  <a:ea typeface="ＭＳ Ｐゴシック" charset="0"/>
                  <a:sym typeface="Chalkboard Bold" charset="0"/>
                </a:rPr>
                <a:t>2004-2005: Evolution at Center of 2 Federal Trials</a:t>
              </a:r>
            </a:p>
          </p:txBody>
        </p:sp>
      </p:grpSp>
      <p:grpSp>
        <p:nvGrpSpPr>
          <p:cNvPr id="120844" name="Group 12"/>
          <p:cNvGrpSpPr>
            <a:grpSpLocks/>
          </p:cNvGrpSpPr>
          <p:nvPr/>
        </p:nvGrpSpPr>
        <p:grpSpPr bwMode="auto">
          <a:xfrm>
            <a:off x="838200" y="266700"/>
            <a:ext cx="8470900" cy="6826250"/>
            <a:chOff x="0" y="0"/>
            <a:chExt cx="5336" cy="4300"/>
          </a:xfrm>
        </p:grpSpPr>
        <p:pic>
          <p:nvPicPr>
            <p:cNvPr id="12186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336" cy="43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1868" name="Rectangle 11"/>
            <p:cNvSpPr>
              <a:spLocks/>
            </p:cNvSpPr>
            <p:nvPr/>
          </p:nvSpPr>
          <p:spPr bwMode="auto">
            <a:xfrm>
              <a:off x="145" y="48"/>
              <a:ext cx="5048"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a:tabLst>
                  <a:tab pos="927100" algn="l"/>
                </a:tabLst>
              </a:pPr>
              <a:r>
                <a:rPr lang="en-US" sz="2800">
                  <a:solidFill>
                    <a:schemeClr val="bg1"/>
                  </a:solidFill>
                  <a:latin typeface="Chalkboard Bold" charset="0"/>
                  <a:ea typeface="ＭＳ Ｐゴシック" charset="0"/>
                  <a:sym typeface="Chalkboard Bold" charset="0"/>
                </a:rPr>
                <a:t>2006:  Evolution at issue in 2 state elections</a:t>
              </a:r>
            </a:p>
          </p:txBody>
        </p:sp>
      </p:grpSp>
      <p:grpSp>
        <p:nvGrpSpPr>
          <p:cNvPr id="120847" name="Group 15"/>
          <p:cNvGrpSpPr>
            <a:grpSpLocks/>
          </p:cNvGrpSpPr>
          <p:nvPr/>
        </p:nvGrpSpPr>
        <p:grpSpPr bwMode="auto">
          <a:xfrm>
            <a:off x="1041400" y="512763"/>
            <a:ext cx="7396163" cy="6330950"/>
            <a:chOff x="0" y="0"/>
            <a:chExt cx="4659" cy="3987"/>
          </a:xfrm>
        </p:grpSpPr>
        <p:pic>
          <p:nvPicPr>
            <p:cNvPr id="12084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88" cy="3987"/>
            </a:xfrm>
            <a:prstGeom prst="rect">
              <a:avLst/>
            </a:prstGeom>
            <a:noFill/>
            <a:ln w="12700" cap="flat">
              <a:solidFill>
                <a:srgbClr val="000000"/>
              </a:solidFill>
              <a:prstDash val="solid"/>
              <a:miter lim="800000"/>
              <a:headEnd/>
              <a:tailEnd/>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12084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 y="556"/>
              <a:ext cx="3675" cy="603"/>
            </a:xfrm>
            <a:prstGeom prst="rect">
              <a:avLst/>
            </a:prstGeom>
            <a:noFill/>
            <a:ln w="12700" cap="flat">
              <a:solidFill>
                <a:srgbClr val="000000"/>
              </a:solidFill>
              <a:prstDash val="solid"/>
              <a:miter lim="800000"/>
              <a:headEnd/>
              <a:tailEnd/>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grpSp>
      <p:sp>
        <p:nvSpPr>
          <p:cNvPr id="120848" name="Rectangle 16"/>
          <p:cNvSpPr>
            <a:spLocks/>
          </p:cNvSpPr>
          <p:nvPr/>
        </p:nvSpPr>
        <p:spPr bwMode="auto">
          <a:xfrm rot="-380412">
            <a:off x="2419350" y="3270250"/>
            <a:ext cx="5778500" cy="2120900"/>
          </a:xfrm>
          <a:prstGeom prst="rect">
            <a:avLst/>
          </a:prstGeom>
          <a:solidFill>
            <a:schemeClr val="accent1"/>
          </a:solidFill>
          <a:ln w="12700" cap="flat">
            <a:solidFill>
              <a:srgbClr val="000000"/>
            </a:solidFill>
            <a:prstDash val="solid"/>
            <a:miter lim="800000"/>
            <a:headEnd type="none" w="med" len="med"/>
            <a:tailEnd type="none" w="med" len="med"/>
          </a:ln>
          <a:effectLst>
            <a:outerShdw blurRad="127000" dist="139699" dir="2700000" algn="ctr" rotWithShape="0">
              <a:schemeClr val="bg2">
                <a:alpha val="75000"/>
              </a:schemeClr>
            </a:outerShdw>
          </a:effectLst>
        </p:spPr>
        <p:txBody>
          <a:bodyPr lIns="38100" tIns="38100" rIns="38100" bIns="38100" anchor="ctr"/>
          <a:lstStyle/>
          <a:p>
            <a:pPr>
              <a:defRPr/>
            </a:pPr>
            <a:r>
              <a:rPr lang="en-US" sz="2800" b="1">
                <a:solidFill>
                  <a:srgbClr val="000000"/>
                </a:solidFill>
                <a:latin typeface="Arial" charset="0"/>
                <a:ea typeface="ＭＳ Ｐゴシック" charset="0"/>
                <a:cs typeface="Arial" charset="0"/>
                <a:sym typeface="Arial" charset="0"/>
              </a:rPr>
              <a:t>    </a:t>
            </a:r>
            <a:r>
              <a:rPr lang="ja-JP" altLang="en-US" sz="2800" b="1">
                <a:solidFill>
                  <a:srgbClr val="000000"/>
                </a:solidFill>
                <a:latin typeface="Arial"/>
                <a:ea typeface="ＭＳ Ｐゴシック" charset="0"/>
                <a:cs typeface="Arial" charset="0"/>
                <a:sym typeface="Arial" charset="0"/>
              </a:rPr>
              <a:t>“</a:t>
            </a:r>
            <a:r>
              <a:rPr lang="en-US" sz="2800" b="1">
                <a:solidFill>
                  <a:srgbClr val="000000"/>
                </a:solidFill>
                <a:latin typeface="Arial" charset="0"/>
                <a:ea typeface="ＭＳ Ｐゴシック" charset="0"/>
                <a:cs typeface="Arial" charset="0"/>
                <a:sym typeface="Arial" charset="0"/>
              </a:rPr>
              <a:t>If you believe in God, creation, &amp; true science, vote for Debbie.</a:t>
            </a:r>
            <a:r>
              <a:rPr lang="ja-JP" altLang="en-US" sz="2800" b="1">
                <a:solidFill>
                  <a:srgbClr val="000000"/>
                </a:solidFill>
                <a:latin typeface="Arial"/>
                <a:ea typeface="ＭＳ Ｐゴシック" charset="0"/>
                <a:cs typeface="Arial" charset="0"/>
                <a:sym typeface="Arial" charset="0"/>
              </a:rPr>
              <a:t>”</a:t>
            </a:r>
            <a:r>
              <a:rPr lang="en-US" sz="2800" b="1">
                <a:solidFill>
                  <a:srgbClr val="000000"/>
                </a:solidFill>
                <a:latin typeface="Arial" charset="0"/>
                <a:ea typeface="ＭＳ Ｐゴシック" charset="0"/>
                <a:cs typeface="Arial" charset="0"/>
                <a:sym typeface="Arial" charset="0"/>
              </a:rPr>
              <a:t>  ....  </a:t>
            </a:r>
            <a:r>
              <a:rPr lang="ja-JP" altLang="en-US" sz="2800" b="1">
                <a:solidFill>
                  <a:srgbClr val="000000"/>
                </a:solidFill>
                <a:latin typeface="Arial"/>
                <a:ea typeface="ＭＳ Ｐゴシック" charset="0"/>
                <a:cs typeface="Arial" charset="0"/>
                <a:sym typeface="Arial" charset="0"/>
              </a:rPr>
              <a:t>“</a:t>
            </a:r>
            <a:r>
              <a:rPr lang="en-US" sz="2800" b="1">
                <a:solidFill>
                  <a:srgbClr val="000000"/>
                </a:solidFill>
                <a:latin typeface="Arial" charset="0"/>
                <a:ea typeface="ＭＳ Ｐゴシック" charset="0"/>
                <a:cs typeface="Arial" charset="0"/>
                <a:sym typeface="Arial" charset="0"/>
              </a:rPr>
              <a:t>If you believe in evolution, abortion, &amp; sin, vote for </a:t>
            </a:r>
            <a:r>
              <a:rPr lang="en-US" sz="2800" b="1" i="1">
                <a:solidFill>
                  <a:srgbClr val="000000"/>
                </a:solidFill>
                <a:latin typeface="Arial" charset="0"/>
                <a:ea typeface="ＭＳ Ｐゴシック" charset="0"/>
                <a:cs typeface="Arial" charset="0"/>
                <a:sym typeface="Arial" charset="0"/>
              </a:rPr>
              <a:t>her opponent</a:t>
            </a:r>
            <a:r>
              <a:rPr lang="en-US" sz="2800" b="1">
                <a:solidFill>
                  <a:srgbClr val="000000"/>
                </a:solidFill>
                <a:latin typeface="Arial" charset="0"/>
                <a:ea typeface="ＭＳ Ｐゴシック" charset="0"/>
                <a:cs typeface="Arial" charset="0"/>
                <a:sym typeface="Arial" charset="0"/>
              </a:rPr>
              <a:t>.</a:t>
            </a:r>
            <a:r>
              <a:rPr lang="ja-JP" altLang="en-US" sz="2800" b="1">
                <a:solidFill>
                  <a:srgbClr val="000000"/>
                </a:solidFill>
                <a:latin typeface="Arial"/>
                <a:ea typeface="ＭＳ Ｐゴシック" charset="0"/>
                <a:cs typeface="Arial" charset="0"/>
                <a:sym typeface="Arial" charset="0"/>
              </a:rPr>
              <a:t>”</a:t>
            </a:r>
            <a:endParaRPr lang="en-US" sz="2800" b="1">
              <a:solidFill>
                <a:srgbClr val="000000"/>
              </a:solidFill>
              <a:latin typeface="Arial" charset="0"/>
              <a:ea typeface="ＭＳ Ｐゴシック" charset="0"/>
              <a:cs typeface="Arial" charset="0"/>
              <a:sym typeface="Arial" charset="0"/>
            </a:endParaRPr>
          </a:p>
        </p:txBody>
      </p:sp>
      <p:pic>
        <p:nvPicPr>
          <p:cNvPr id="120849"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2300" y="1187450"/>
            <a:ext cx="6057900" cy="5997575"/>
          </a:xfrm>
          <a:prstGeom prst="rect">
            <a:avLst/>
          </a:prstGeom>
          <a:noFill/>
          <a:ln w="12700" cap="flat">
            <a:solidFill>
              <a:srgbClr val="000000"/>
            </a:solidFill>
            <a:prstDash val="solid"/>
            <a:miter lim="800000"/>
            <a:headEnd/>
            <a:tailEnd/>
          </a:ln>
          <a:effectLst>
            <a:outerShdw blurRad="127000" dist="1396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0837"/>
                                        </p:tgtEl>
                                        <p:attrNameLst>
                                          <p:attrName>style.visibility</p:attrName>
                                        </p:attrNameLst>
                                      </p:cBhvr>
                                      <p:to>
                                        <p:strVal val="visible"/>
                                      </p:to>
                                    </p:set>
                                    <p:anim calcmode="lin" valueType="num">
                                      <p:cBhvr>
                                        <p:cTn id="7" dur="500" fill="hold"/>
                                        <p:tgtEl>
                                          <p:spTgt spid="120837"/>
                                        </p:tgtEl>
                                        <p:attrNameLst>
                                          <p:attrName>ppt_w</p:attrName>
                                        </p:attrNameLst>
                                      </p:cBhvr>
                                      <p:tavLst>
                                        <p:tav tm="0">
                                          <p:val>
                                            <p:fltVal val="0"/>
                                          </p:val>
                                        </p:tav>
                                        <p:tav tm="100000">
                                          <p:val>
                                            <p:strVal val="#ppt_w"/>
                                          </p:val>
                                        </p:tav>
                                      </p:tavLst>
                                    </p:anim>
                                    <p:anim calcmode="lin" valueType="num">
                                      <p:cBhvr>
                                        <p:cTn id="8" dur="500" fill="hold"/>
                                        <p:tgtEl>
                                          <p:spTgt spid="12083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20841"/>
                                        </p:tgtEl>
                                        <p:attrNameLst>
                                          <p:attrName>style.visibility</p:attrName>
                                        </p:attrNameLst>
                                      </p:cBhvr>
                                      <p:to>
                                        <p:strVal val="visible"/>
                                      </p:to>
                                    </p:set>
                                    <p:anim calcmode="lin" valueType="num">
                                      <p:cBhvr>
                                        <p:cTn id="13" dur="500" fill="hold"/>
                                        <p:tgtEl>
                                          <p:spTgt spid="120841"/>
                                        </p:tgtEl>
                                        <p:attrNameLst>
                                          <p:attrName>ppt_w</p:attrName>
                                        </p:attrNameLst>
                                      </p:cBhvr>
                                      <p:tavLst>
                                        <p:tav tm="0">
                                          <p:val>
                                            <p:fltVal val="0"/>
                                          </p:val>
                                        </p:tav>
                                        <p:tav tm="100000">
                                          <p:val>
                                            <p:strVal val="#ppt_w"/>
                                          </p:val>
                                        </p:tav>
                                      </p:tavLst>
                                    </p:anim>
                                    <p:anim calcmode="lin" valueType="num">
                                      <p:cBhvr>
                                        <p:cTn id="14" dur="500" fill="hold"/>
                                        <p:tgtEl>
                                          <p:spTgt spid="12084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20844"/>
                                        </p:tgtEl>
                                        <p:attrNameLst>
                                          <p:attrName>style.visibility</p:attrName>
                                        </p:attrNameLst>
                                      </p:cBhvr>
                                      <p:to>
                                        <p:strVal val="visible"/>
                                      </p:to>
                                    </p:set>
                                    <p:anim calcmode="lin" valueType="num">
                                      <p:cBhvr>
                                        <p:cTn id="19" dur="500" fill="hold"/>
                                        <p:tgtEl>
                                          <p:spTgt spid="120844"/>
                                        </p:tgtEl>
                                        <p:attrNameLst>
                                          <p:attrName>ppt_w</p:attrName>
                                        </p:attrNameLst>
                                      </p:cBhvr>
                                      <p:tavLst>
                                        <p:tav tm="0">
                                          <p:val>
                                            <p:fltVal val="0"/>
                                          </p:val>
                                        </p:tav>
                                        <p:tav tm="100000">
                                          <p:val>
                                            <p:strVal val="#ppt_w"/>
                                          </p:val>
                                        </p:tav>
                                      </p:tavLst>
                                    </p:anim>
                                    <p:anim calcmode="lin" valueType="num">
                                      <p:cBhvr>
                                        <p:cTn id="20" dur="500" fill="hold"/>
                                        <p:tgtEl>
                                          <p:spTgt spid="12084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nodeType="clickEffect">
                                  <p:stCondLst>
                                    <p:cond delay="0"/>
                                  </p:stCondLst>
                                  <p:childTnLst>
                                    <p:set>
                                      <p:cBhvr>
                                        <p:cTn id="24" dur="1" fill="hold">
                                          <p:stCondLst>
                                            <p:cond delay="0"/>
                                          </p:stCondLst>
                                        </p:cTn>
                                        <p:tgtEl>
                                          <p:spTgt spid="120847"/>
                                        </p:tgtEl>
                                        <p:attrNameLst>
                                          <p:attrName>style.visibility</p:attrName>
                                        </p:attrNameLst>
                                      </p:cBhvr>
                                      <p:to>
                                        <p:strVal val="visible"/>
                                      </p:to>
                                    </p:set>
                                    <p:anim calcmode="lin" valueType="num">
                                      <p:cBhvr>
                                        <p:cTn id="25" dur="500" fill="hold"/>
                                        <p:tgtEl>
                                          <p:spTgt spid="120847"/>
                                        </p:tgtEl>
                                        <p:attrNameLst>
                                          <p:attrName>ppt_x</p:attrName>
                                        </p:attrNameLst>
                                      </p:cBhvr>
                                      <p:tavLst>
                                        <p:tav tm="0">
                                          <p:val>
                                            <p:strVal val="#ppt_x-#ppt_w/2"/>
                                          </p:val>
                                        </p:tav>
                                        <p:tav tm="100000">
                                          <p:val>
                                            <p:strVal val="#ppt_x"/>
                                          </p:val>
                                        </p:tav>
                                      </p:tavLst>
                                    </p:anim>
                                    <p:anim calcmode="lin" valueType="num">
                                      <p:cBhvr>
                                        <p:cTn id="26" dur="500" fill="hold"/>
                                        <p:tgtEl>
                                          <p:spTgt spid="120847"/>
                                        </p:tgtEl>
                                        <p:attrNameLst>
                                          <p:attrName>ppt_y</p:attrName>
                                        </p:attrNameLst>
                                      </p:cBhvr>
                                      <p:tavLst>
                                        <p:tav tm="0">
                                          <p:val>
                                            <p:strVal val="#ppt_y"/>
                                          </p:val>
                                        </p:tav>
                                        <p:tav tm="100000">
                                          <p:val>
                                            <p:strVal val="#ppt_y"/>
                                          </p:val>
                                        </p:tav>
                                      </p:tavLst>
                                    </p:anim>
                                    <p:anim calcmode="lin" valueType="num">
                                      <p:cBhvr>
                                        <p:cTn id="27" dur="500" fill="hold"/>
                                        <p:tgtEl>
                                          <p:spTgt spid="120847"/>
                                        </p:tgtEl>
                                        <p:attrNameLst>
                                          <p:attrName>ppt_w</p:attrName>
                                        </p:attrNameLst>
                                      </p:cBhvr>
                                      <p:tavLst>
                                        <p:tav tm="0">
                                          <p:val>
                                            <p:fltVal val="0"/>
                                          </p:val>
                                        </p:tav>
                                        <p:tav tm="100000">
                                          <p:val>
                                            <p:strVal val="#ppt_w"/>
                                          </p:val>
                                        </p:tav>
                                      </p:tavLst>
                                    </p:anim>
                                    <p:anim calcmode="lin" valueType="num">
                                      <p:cBhvr>
                                        <p:cTn id="28" dur="500" fill="hold"/>
                                        <p:tgtEl>
                                          <p:spTgt spid="120847"/>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20848"/>
                                        </p:tgtEl>
                                        <p:attrNameLst>
                                          <p:attrName>style.visibility</p:attrName>
                                        </p:attrNameLst>
                                      </p:cBhvr>
                                      <p:to>
                                        <p:strVal val="visible"/>
                                      </p:to>
                                    </p:set>
                                    <p:animEffect transition="in" filter="dissolve">
                                      <p:cBhvr>
                                        <p:cTn id="33" dur="500"/>
                                        <p:tgtEl>
                                          <p:spTgt spid="12084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nodeType="clickEffect">
                                  <p:stCondLst>
                                    <p:cond delay="0"/>
                                  </p:stCondLst>
                                  <p:childTnLst>
                                    <p:set>
                                      <p:cBhvr>
                                        <p:cTn id="37" dur="1" fill="hold">
                                          <p:stCondLst>
                                            <p:cond delay="0"/>
                                          </p:stCondLst>
                                        </p:cTn>
                                        <p:tgtEl>
                                          <p:spTgt spid="120849"/>
                                        </p:tgtEl>
                                        <p:attrNameLst>
                                          <p:attrName>style.visibility</p:attrName>
                                        </p:attrNameLst>
                                      </p:cBhvr>
                                      <p:to>
                                        <p:strVal val="visible"/>
                                      </p:to>
                                    </p:set>
                                    <p:anim calcmode="lin" valueType="num">
                                      <p:cBhvr>
                                        <p:cTn id="38" dur="1000" fill="hold"/>
                                        <p:tgtEl>
                                          <p:spTgt spid="120849"/>
                                        </p:tgtEl>
                                        <p:attrNameLst>
                                          <p:attrName>ppt_w</p:attrName>
                                        </p:attrNameLst>
                                      </p:cBhvr>
                                      <p:tavLst>
                                        <p:tav tm="0">
                                          <p:val>
                                            <p:fltVal val="0"/>
                                          </p:val>
                                        </p:tav>
                                        <p:tav tm="100000">
                                          <p:val>
                                            <p:strVal val="#ppt_w"/>
                                          </p:val>
                                        </p:tav>
                                      </p:tavLst>
                                    </p:anim>
                                    <p:anim calcmode="lin" valueType="num">
                                      <p:cBhvr>
                                        <p:cTn id="39" dur="1000" fill="hold"/>
                                        <p:tgtEl>
                                          <p:spTgt spid="120849"/>
                                        </p:tgtEl>
                                        <p:attrNameLst>
                                          <p:attrName>ppt_h</p:attrName>
                                        </p:attrNameLst>
                                      </p:cBhvr>
                                      <p:tavLst>
                                        <p:tav tm="0">
                                          <p:val>
                                            <p:fltVal val="0"/>
                                          </p:val>
                                        </p:tav>
                                        <p:tav tm="100000">
                                          <p:val>
                                            <p:strVal val="#ppt_h"/>
                                          </p:val>
                                        </p:tav>
                                      </p:tavLst>
                                    </p:anim>
                                    <p:anim calcmode="lin" valueType="num">
                                      <p:cBhvr>
                                        <p:cTn id="40" dur="1000" fill="hold"/>
                                        <p:tgtEl>
                                          <p:spTgt spid="12084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208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8"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5" name="Rectangle 1"/>
          <p:cNvSpPr>
            <a:spLocks/>
          </p:cNvSpPr>
          <p:nvPr/>
        </p:nvSpPr>
        <p:spPr bwMode="auto">
          <a:xfrm>
            <a:off x="6915150" y="2006600"/>
            <a:ext cx="29210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a:tabLst>
                <a:tab pos="927100" algn="l"/>
              </a:tabLst>
            </a:pPr>
            <a:r>
              <a:rPr lang="en-US" sz="3200">
                <a:solidFill>
                  <a:schemeClr val="tx1"/>
                </a:solidFill>
                <a:latin typeface="Chalkboard Bold" charset="0"/>
                <a:ea typeface="ＭＳ Ｐゴシック" charset="0"/>
                <a:sym typeface="Chalkboard Bold" charset="0"/>
              </a:rPr>
              <a:t>1925:  Didn</a:t>
            </a:r>
            <a:r>
              <a:rPr lang="ja-JP" altLang="en-US" sz="3200">
                <a:solidFill>
                  <a:schemeClr val="tx1"/>
                </a:solidFill>
                <a:latin typeface="Arial" charset="0"/>
                <a:ea typeface="ＭＳ Ｐゴシック" charset="0"/>
                <a:sym typeface="Chalkboard Bold" charset="0"/>
              </a:rPr>
              <a:t>’</a:t>
            </a:r>
            <a:r>
              <a:rPr lang="en-US" altLang="ja-JP" sz="3200">
                <a:solidFill>
                  <a:schemeClr val="tx1"/>
                </a:solidFill>
                <a:latin typeface="Chalkboard Bold" charset="0"/>
                <a:ea typeface="Chalkboard Bold" charset="0"/>
                <a:cs typeface="Chalkboard Bold" charset="0"/>
                <a:sym typeface="Chalkboard Bold" charset="0"/>
              </a:rPr>
              <a:t>t the Scopes </a:t>
            </a:r>
            <a:r>
              <a:rPr lang="ja-JP" altLang="en-US" sz="3200">
                <a:solidFill>
                  <a:schemeClr val="tx1"/>
                </a:solidFill>
                <a:latin typeface="Arial" charset="0"/>
                <a:ea typeface="ＭＳ Ｐゴシック" charset="0"/>
                <a:sym typeface="Chalkboard Bold" charset="0"/>
              </a:rPr>
              <a:t>“</a:t>
            </a:r>
            <a:r>
              <a:rPr lang="en-US" altLang="ja-JP" sz="3200">
                <a:solidFill>
                  <a:schemeClr val="tx1"/>
                </a:solidFill>
                <a:latin typeface="Chalkboard Bold" charset="0"/>
                <a:ea typeface="Chalkboard Bold" charset="0"/>
                <a:cs typeface="Chalkboard Bold" charset="0"/>
                <a:sym typeface="Chalkboard Bold" charset="0"/>
              </a:rPr>
              <a:t>Monkey Trial</a:t>
            </a:r>
            <a:r>
              <a:rPr lang="ja-JP" altLang="en-US" sz="3200">
                <a:solidFill>
                  <a:schemeClr val="tx1"/>
                </a:solidFill>
                <a:latin typeface="Arial" charset="0"/>
                <a:ea typeface="ＭＳ Ｐゴシック" charset="0"/>
                <a:sym typeface="Chalkboard Bold" charset="0"/>
              </a:rPr>
              <a:t>”</a:t>
            </a:r>
            <a:r>
              <a:rPr lang="en-US" altLang="ja-JP" sz="3200">
                <a:solidFill>
                  <a:schemeClr val="tx1"/>
                </a:solidFill>
                <a:latin typeface="Chalkboard Bold" charset="0"/>
                <a:ea typeface="Chalkboard Bold" charset="0"/>
                <a:cs typeface="Chalkboard Bold" charset="0"/>
                <a:sym typeface="Chalkboard Bold" charset="0"/>
              </a:rPr>
              <a:t> settle all of this?</a:t>
            </a:r>
            <a:endParaRPr lang="en-US" sz="3200">
              <a:solidFill>
                <a:schemeClr val="tx1"/>
              </a:solidFill>
              <a:latin typeface="Chalkboard Bold" charset="0"/>
              <a:ea typeface="Chalkboard Bold" charset="0"/>
              <a:cs typeface="Chalkboard Bold" charset="0"/>
              <a:sym typeface="Chalkboard Bold" charset="0"/>
            </a:endParaRP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6425"/>
            <a:ext cx="5764213" cy="4521200"/>
          </a:xfrm>
          <a:prstGeom prst="rect">
            <a:avLst/>
          </a:prstGeom>
          <a:noFill/>
          <a:ln w="38100" cap="flat">
            <a:solidFill>
              <a:schemeClr val="tx1"/>
            </a:solidFill>
            <a:prstDash val="solid"/>
            <a:miter lim="800000"/>
            <a:headEnd/>
            <a:tailEnd/>
          </a:ln>
          <a:effectLst>
            <a:outerShdw blurRad="139700" dist="114299" dir="3119991" algn="ctr" rotWithShape="0">
              <a:schemeClr val="bg2">
                <a:alpha val="60999"/>
              </a:schemeClr>
            </a:outerShdw>
          </a:effectLst>
          <a:extLst>
            <a:ext uri="{909E8E84-426E-40dd-AFC4-6F175D3DCCD1}">
              <a14:hiddenFill xmlns:a14="http://schemas.microsoft.com/office/drawing/2010/main">
                <a:solidFill>
                  <a:srgbClr val="FFFFFF"/>
                </a:solidFill>
              </a14:hiddenFill>
            </a:ext>
          </a:extLst>
        </p:spPr>
      </p:pic>
      <p:pic>
        <p:nvPicPr>
          <p:cNvPr id="1239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698500"/>
            <a:ext cx="3148013" cy="5770563"/>
          </a:xfrm>
          <a:prstGeom prst="rect">
            <a:avLst/>
          </a:prstGeom>
          <a:noFill/>
          <a:ln>
            <a:noFill/>
          </a:ln>
          <a:effectLst>
            <a:outerShdw blurRad="139700" dist="114299" dir="3119991" algn="ctr" rotWithShape="0">
              <a:schemeClr val="bg2">
                <a:alpha val="6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1239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0900" y="4006850"/>
            <a:ext cx="4406900" cy="3267075"/>
          </a:xfrm>
          <a:prstGeom prst="rect">
            <a:avLst/>
          </a:prstGeom>
          <a:noFill/>
          <a:ln w="38100" cap="flat">
            <a:solidFill>
              <a:schemeClr val="tx1"/>
            </a:solidFill>
            <a:prstDash val="solid"/>
            <a:miter lim="800000"/>
            <a:headEnd/>
            <a:tailEnd/>
          </a:ln>
          <a:effectLst>
            <a:outerShdw blurRad="139700" dist="114299" dir="3119991" algn="ctr" rotWithShape="0">
              <a:schemeClr val="bg2">
                <a:alpha val="60999"/>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23907"/>
                                        </p:tgtEl>
                                        <p:attrNameLst>
                                          <p:attrName>style.visibility</p:attrName>
                                        </p:attrNameLst>
                                      </p:cBhvr>
                                      <p:to>
                                        <p:strVal val="visible"/>
                                      </p:to>
                                    </p:set>
                                  </p:childTnLst>
                                </p:cTn>
                              </p:par>
                            </p:childTnLst>
                          </p:cTn>
                        </p:par>
                        <p:par>
                          <p:cTn id="7" fill="hold" nodeType="afterGroup">
                            <p:stCondLst>
                              <p:cond delay="500"/>
                            </p:stCondLst>
                            <p:childTnLst>
                              <p:par>
                                <p:cTn id="8" presetID="-1074314536" presetClass="exit" presetSubtype="0" fill="hold" grpId="0" nodeType="afterEffect">
                                  <p:stCondLst>
                                    <p:cond delay="0"/>
                                  </p:stCondLst>
                                  <p:childTnLst>
                                    <p:set>
                                      <p:cBhvr>
                                        <p:cTn id="9" dur="1" fill="hold">
                                          <p:stCondLst>
                                            <p:cond delay="499"/>
                                          </p:stCondLst>
                                        </p:cTn>
                                        <p:tgtEl>
                                          <p:spTgt spid="123905"/>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74314536" presetClass="entr" presetSubtype="0" fill="hold" nodeType="clickEffect">
                                  <p:stCondLst>
                                    <p:cond delay="0"/>
                                  </p:stCondLst>
                                  <p:childTnLst>
                                    <p:set>
                                      <p:cBhvr>
                                        <p:cTn id="13" dur="1" fill="hold">
                                          <p:stCondLst>
                                            <p:cond delay="499"/>
                                          </p:stCondLst>
                                        </p:cTn>
                                        <p:tgtEl>
                                          <p:spTgt spid="123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3" name="Rectangle 1"/>
          <p:cNvSpPr>
            <a:spLocks/>
          </p:cNvSpPr>
          <p:nvPr/>
        </p:nvSpPr>
        <p:spPr bwMode="auto">
          <a:xfrm>
            <a:off x="4743450" y="177800"/>
            <a:ext cx="53213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a:tabLst>
                <a:tab pos="927100" algn="l"/>
              </a:tabLst>
            </a:pPr>
            <a:r>
              <a:rPr lang="en-US" sz="5000" b="1">
                <a:solidFill>
                  <a:schemeClr val="tx1"/>
                </a:solidFill>
                <a:latin typeface="Arial" charset="0"/>
                <a:ea typeface="ＭＳ Ｐゴシック" charset="0"/>
                <a:sym typeface="Arial" charset="0"/>
              </a:rPr>
              <a:t>No.</a:t>
            </a:r>
          </a:p>
          <a:p>
            <a:pPr algn="ctr">
              <a:tabLst>
                <a:tab pos="927100" algn="l"/>
              </a:tabLst>
            </a:pPr>
            <a:endParaRPr lang="en-US" sz="2900" b="1">
              <a:solidFill>
                <a:schemeClr val="tx1"/>
              </a:solidFill>
              <a:latin typeface="Arial" charset="0"/>
              <a:ea typeface="ＭＳ Ｐゴシック" charset="0"/>
              <a:sym typeface="Arial" charset="0"/>
            </a:endParaRPr>
          </a:p>
          <a:p>
            <a:pPr algn="ctr">
              <a:tabLst>
                <a:tab pos="927100" algn="l"/>
              </a:tabLst>
            </a:pPr>
            <a:r>
              <a:rPr lang="en-US" sz="2900" b="1">
                <a:solidFill>
                  <a:srgbClr val="F3EB00"/>
                </a:solidFill>
                <a:latin typeface="Arial" charset="0"/>
                <a:ea typeface="ＭＳ Ｐゴシック" charset="0"/>
                <a:sym typeface="Arial" charset="0"/>
              </a:rPr>
              <a:t>• John Scopes was convicted -</a:t>
            </a:r>
            <a:r>
              <a:rPr lang="en-US" sz="2900" b="1">
                <a:solidFill>
                  <a:schemeClr val="tx1"/>
                </a:solidFill>
                <a:latin typeface="Arial" charset="0"/>
                <a:ea typeface="ＭＳ Ｐゴシック" charset="0"/>
                <a:sym typeface="Arial" charset="0"/>
              </a:rPr>
              <a:t> </a:t>
            </a:r>
            <a:r>
              <a:rPr lang="en-US" sz="2900" b="1" i="1">
                <a:solidFill>
                  <a:schemeClr val="tx1"/>
                </a:solidFill>
                <a:latin typeface="Arial" charset="0"/>
                <a:ea typeface="ＭＳ Ｐゴシック" charset="0"/>
                <a:sym typeface="Arial" charset="0"/>
              </a:rPr>
              <a:t>and the Butler Act remained on the books.</a:t>
            </a:r>
          </a:p>
          <a:p>
            <a:pPr algn="ctr">
              <a:tabLst>
                <a:tab pos="927100" algn="l"/>
              </a:tabLst>
            </a:pPr>
            <a:endParaRPr lang="en-US" sz="2900" b="1" i="1">
              <a:solidFill>
                <a:schemeClr val="tx1"/>
              </a:solidFill>
              <a:latin typeface="Arial" charset="0"/>
              <a:ea typeface="ＭＳ Ｐゴシック" charset="0"/>
              <a:sym typeface="Arial" charset="0"/>
            </a:endParaRPr>
          </a:p>
          <a:p>
            <a:pPr algn="ctr">
              <a:tabLst>
                <a:tab pos="927100" algn="l"/>
              </a:tabLst>
            </a:pPr>
            <a:r>
              <a:rPr lang="en-US" sz="2900" b="1">
                <a:solidFill>
                  <a:schemeClr val="tx1"/>
                </a:solidFill>
                <a:latin typeface="Arial" charset="0"/>
                <a:ea typeface="ＭＳ Ｐゴシック" charset="0"/>
                <a:sym typeface="Arial" charset="0"/>
              </a:rPr>
              <a:t>• Teaching evolution remained banned in 6 states.</a:t>
            </a: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403225"/>
            <a:ext cx="3771900" cy="2959100"/>
          </a:xfrm>
          <a:prstGeom prst="rect">
            <a:avLst/>
          </a:prstGeom>
          <a:noFill/>
          <a:ln w="38100" cap="flat">
            <a:solidFill>
              <a:schemeClr val="tx1"/>
            </a:solidFill>
            <a:prstDash val="solid"/>
            <a:miter lim="800000"/>
            <a:headEnd/>
            <a:tailEnd/>
          </a:ln>
          <a:effectLst>
            <a:outerShdw blurRad="139700" dist="114299" dir="3119991" algn="ctr" rotWithShape="0">
              <a:schemeClr val="bg2">
                <a:alpha val="60999"/>
              </a:schemeClr>
            </a:outerShdw>
          </a:effectLst>
          <a:extLst>
            <a:ext uri="{909E8E84-426E-40dd-AFC4-6F175D3DCCD1}">
              <a14:hiddenFill xmlns:a14="http://schemas.microsoft.com/office/drawing/2010/main">
                <a:solidFill>
                  <a:srgbClr val="FFFFFF"/>
                </a:solidFill>
              </a14:hiddenFill>
            </a:ext>
          </a:extLst>
        </p:spPr>
      </p:pic>
      <p:pic>
        <p:nvPicPr>
          <p:cNvPr id="1259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188" y="2590800"/>
            <a:ext cx="2693987" cy="4318000"/>
          </a:xfrm>
          <a:prstGeom prst="rect">
            <a:avLst/>
          </a:prstGeom>
          <a:noFill/>
          <a:ln w="50800" cap="flat">
            <a:solidFill>
              <a:schemeClr val="tx1"/>
            </a:solidFill>
            <a:prstDash val="solid"/>
            <a:miter lim="800000"/>
            <a:headEnd/>
            <a:tailEnd/>
          </a:ln>
          <a:effectLst>
            <a:outerShdw blurRad="127000" dist="1396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pic>
      <p:sp>
        <p:nvSpPr>
          <p:cNvPr id="125956" name="Rectangle 4"/>
          <p:cNvSpPr>
            <a:spLocks/>
          </p:cNvSpPr>
          <p:nvPr/>
        </p:nvSpPr>
        <p:spPr bwMode="auto">
          <a:xfrm>
            <a:off x="177800" y="4800600"/>
            <a:ext cx="6324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a:tabLst>
                <a:tab pos="927100" algn="l"/>
              </a:tabLst>
            </a:pPr>
            <a:r>
              <a:rPr lang="en-US" sz="2900" b="1">
                <a:solidFill>
                  <a:schemeClr val="tx1"/>
                </a:solidFill>
                <a:latin typeface="Arial" charset="0"/>
                <a:ea typeface="ＭＳ Ｐゴシック" charset="0"/>
                <a:sym typeface="Arial" charset="0"/>
              </a:rPr>
              <a:t>Until 1965, when </a:t>
            </a:r>
            <a:r>
              <a:rPr lang="en-US" sz="2900" b="1">
                <a:solidFill>
                  <a:srgbClr val="F3EB00"/>
                </a:solidFill>
                <a:latin typeface="Arial" charset="0"/>
                <a:ea typeface="ＭＳ Ｐゴシック" charset="0"/>
                <a:sym typeface="Arial" charset="0"/>
              </a:rPr>
              <a:t>Susan Epperson</a:t>
            </a:r>
            <a:r>
              <a:rPr lang="en-US" sz="2900" b="1">
                <a:solidFill>
                  <a:schemeClr val="tx1"/>
                </a:solidFill>
                <a:latin typeface="Arial" charset="0"/>
                <a:ea typeface="ＭＳ Ｐゴシック" charset="0"/>
                <a:sym typeface="Arial" charset="0"/>
              </a:rPr>
              <a:t>, a second year Biology teacher in Little Rock, filed a lawsuit against the state of Arkansas.</a:t>
            </a:r>
          </a:p>
        </p:txBody>
      </p:sp>
      <p:pic>
        <p:nvPicPr>
          <p:cNvPr id="1259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8600"/>
            <a:ext cx="5159375" cy="3873500"/>
          </a:xfrm>
          <a:prstGeom prst="rect">
            <a:avLst/>
          </a:prstGeom>
          <a:noFill/>
          <a:ln w="50800" cap="flat">
            <a:solidFill>
              <a:schemeClr val="tx1"/>
            </a:solidFill>
            <a:prstDash val="solid"/>
            <a:miter lim="800000"/>
            <a:headEnd/>
            <a:tailEnd/>
          </a:ln>
          <a:effectLst>
            <a:outerShdw blurRad="127000" dist="1396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grpId="0" nodeType="clickEffect">
                                  <p:stCondLst>
                                    <p:cond delay="0"/>
                                  </p:stCondLst>
                                  <p:childTnLst>
                                    <p:set>
                                      <p:cBhvr>
                                        <p:cTn id="6" dur="1" fill="hold">
                                          <p:stCondLst>
                                            <p:cond delay="499"/>
                                          </p:stCondLst>
                                        </p:cTn>
                                        <p:tgtEl>
                                          <p:spTgt spid="125956"/>
                                        </p:tgtEl>
                                        <p:attrNameLst>
                                          <p:attrName>style.visibility</p:attrName>
                                        </p:attrNameLst>
                                      </p:cBhvr>
                                      <p:to>
                                        <p:strVal val="visible"/>
                                      </p:to>
                                    </p:set>
                                  </p:childTnLst>
                                </p:cTn>
                              </p:par>
                            </p:childTnLst>
                          </p:cTn>
                        </p:par>
                        <p:par>
                          <p:cTn id="7" fill="hold" nodeType="afterGroup">
                            <p:stCondLst>
                              <p:cond delay="500"/>
                            </p:stCondLst>
                            <p:childTnLst>
                              <p:par>
                                <p:cTn id="8" presetID="-1074314536" presetClass="entr" presetSubtype="0" fill="hold" nodeType="afterEffect">
                                  <p:stCondLst>
                                    <p:cond delay="0"/>
                                  </p:stCondLst>
                                  <p:childTnLst>
                                    <p:set>
                                      <p:cBhvr>
                                        <p:cTn id="9" dur="1" fill="hold">
                                          <p:stCondLst>
                                            <p:cond delay="499"/>
                                          </p:stCondLst>
                                        </p:cTn>
                                        <p:tgtEl>
                                          <p:spTgt spid="125955"/>
                                        </p:tgtEl>
                                        <p:attrNameLst>
                                          <p:attrName>style.visibility</p:attrName>
                                        </p:attrNameLst>
                                      </p:cBhvr>
                                      <p:to>
                                        <p:strVal val="visible"/>
                                      </p:to>
                                    </p:set>
                                  </p:childTnLst>
                                </p:cTn>
                              </p:par>
                            </p:childTnLst>
                          </p:cTn>
                        </p:par>
                        <p:par>
                          <p:cTn id="10" fill="hold" nodeType="afterGroup">
                            <p:stCondLst>
                              <p:cond delay="1000"/>
                            </p:stCondLst>
                            <p:childTnLst>
                              <p:par>
                                <p:cTn id="11" presetID="9" presetClass="exit" presetSubtype="0" fill="hold" grpId="0" nodeType="afterEffect">
                                  <p:stCondLst>
                                    <p:cond delay="0"/>
                                  </p:stCondLst>
                                  <p:childTnLst>
                                    <p:animEffect transition="out" filter="dissolve">
                                      <p:cBhvr>
                                        <p:cTn id="12" dur="500"/>
                                        <p:tgtEl>
                                          <p:spTgt spid="125953"/>
                                        </p:tgtEl>
                                      </p:cBhvr>
                                    </p:animEffect>
                                    <p:set>
                                      <p:cBhvr>
                                        <p:cTn id="13" dur="1" fill="hold">
                                          <p:stCondLst>
                                            <p:cond delay="499"/>
                                          </p:stCondLst>
                                        </p:cTn>
                                        <p:tgtEl>
                                          <p:spTgt spid="125953"/>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125957"/>
                                        </p:tgtEl>
                                        <p:attrNameLst>
                                          <p:attrName>style.visibility</p:attrName>
                                        </p:attrNameLst>
                                      </p:cBhvr>
                                      <p:to>
                                        <p:strVal val="visible"/>
                                      </p:to>
                                    </p:set>
                                    <p:anim calcmode="lin" valueType="num">
                                      <p:cBhvr>
                                        <p:cTn id="18" dur="1000" fill="hold"/>
                                        <p:tgtEl>
                                          <p:spTgt spid="125957"/>
                                        </p:tgtEl>
                                        <p:attrNameLst>
                                          <p:attrName>ppt_w</p:attrName>
                                        </p:attrNameLst>
                                      </p:cBhvr>
                                      <p:tavLst>
                                        <p:tav tm="0">
                                          <p:val>
                                            <p:fltVal val="0"/>
                                          </p:val>
                                        </p:tav>
                                        <p:tav tm="100000">
                                          <p:val>
                                            <p:strVal val="#ppt_w"/>
                                          </p:val>
                                        </p:tav>
                                      </p:tavLst>
                                    </p:anim>
                                    <p:anim calcmode="lin" valueType="num">
                                      <p:cBhvr>
                                        <p:cTn id="19" dur="1000" fill="hold"/>
                                        <p:tgtEl>
                                          <p:spTgt spid="125957"/>
                                        </p:tgtEl>
                                        <p:attrNameLst>
                                          <p:attrName>ppt_h</p:attrName>
                                        </p:attrNameLst>
                                      </p:cBhvr>
                                      <p:tavLst>
                                        <p:tav tm="0">
                                          <p:val>
                                            <p:fltVal val="0"/>
                                          </p:val>
                                        </p:tav>
                                        <p:tav tm="100000">
                                          <p:val>
                                            <p:strVal val="#ppt_h"/>
                                          </p:val>
                                        </p:tav>
                                      </p:tavLst>
                                    </p:anim>
                                    <p:anim calcmode="lin" valueType="num">
                                      <p:cBhvr>
                                        <p:cTn id="20" dur="1000" fill="hold"/>
                                        <p:tgtEl>
                                          <p:spTgt spid="12595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259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3" grpId="0" autoUpdateAnimBg="0"/>
      <p:bldP spid="12595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8002" name="Rectangle 1"/>
          <p:cNvSpPr>
            <a:spLocks/>
          </p:cNvSpPr>
          <p:nvPr/>
        </p:nvSpPr>
        <p:spPr bwMode="auto">
          <a:xfrm>
            <a:off x="2044700" y="177800"/>
            <a:ext cx="7543800" cy="5359400"/>
          </a:xfrm>
          <a:prstGeom prst="rect">
            <a:avLst/>
          </a:prstGeom>
          <a:solidFill>
            <a:schemeClr val="accent1"/>
          </a:solidFill>
          <a:ln w="25400">
            <a:solidFill>
              <a:schemeClr val="tx1"/>
            </a:solidFill>
            <a:round/>
            <a:headEnd/>
            <a:tailEnd/>
          </a:ln>
        </p:spPr>
        <p:txBody>
          <a:bodyPr lIns="0" tIns="0" rIns="0" bIns="0"/>
          <a:lstStyle/>
          <a:p>
            <a:endParaRPr lang="en-US"/>
          </a:p>
        </p:txBody>
      </p:sp>
      <p:pic>
        <p:nvPicPr>
          <p:cNvPr id="128003"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28600"/>
            <a:ext cx="7353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C081D"/>
                </a:solidFill>
                <a:miter lim="800000"/>
                <a:headEnd/>
                <a:tailEnd/>
              </a14:hiddenLine>
            </a:ext>
          </a:extLst>
        </p:spPr>
      </p:pic>
      <p:pic>
        <p:nvPicPr>
          <p:cNvPr id="128004"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250" y="3365500"/>
            <a:ext cx="35560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8005"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313" y="3352800"/>
            <a:ext cx="28067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5"/>
          <p:cNvSpPr>
            <a:spLocks/>
          </p:cNvSpPr>
          <p:nvPr/>
        </p:nvSpPr>
        <p:spPr bwMode="auto">
          <a:xfrm>
            <a:off x="203200" y="4445000"/>
            <a:ext cx="5359400" cy="2794000"/>
          </a:xfrm>
          <a:prstGeom prst="rect">
            <a:avLst/>
          </a:prstGeom>
          <a:blipFill dpi="0" rotWithShape="0">
            <a:blip r:embed="rId7"/>
            <a:srcRect/>
            <a:tile tx="0" ty="0" sx="100000" sy="100000" flip="none" algn="tl"/>
          </a:blipFill>
          <a:ln w="50800" cap="flat">
            <a:solidFill>
              <a:srgbClr val="000000"/>
            </a:solidFill>
            <a:prstDash val="solid"/>
            <a:miter lim="800000"/>
            <a:headEnd type="none" w="med" len="med"/>
            <a:tailEnd type="none" w="med" len="med"/>
          </a:ln>
          <a:effectLst>
            <a:outerShdw blurRad="152400" dist="152400" dir="2700000" algn="ctr" rotWithShape="0">
              <a:schemeClr val="bg2">
                <a:alpha val="65999"/>
              </a:schemeClr>
            </a:outerShdw>
          </a:effectLst>
        </p:spPr>
        <p:txBody>
          <a:bodyPr lIns="0" tIns="0" rIns="0" bIns="0"/>
          <a:lstStyle/>
          <a:p>
            <a:pPr algn="ctr">
              <a:tabLst>
                <a:tab pos="927100" algn="l"/>
              </a:tabLst>
              <a:defRPr/>
            </a:pPr>
            <a:r>
              <a:rPr lang="en-US" sz="3400">
                <a:solidFill>
                  <a:srgbClr val="000000"/>
                </a:solidFill>
                <a:latin typeface="Chalkboard Bold" charset="0"/>
                <a:ea typeface="ＭＳ Ｐゴシック" charset="0"/>
                <a:cs typeface="Chalkboard Bold" charset="0"/>
                <a:sym typeface="Chalkboard Bold" charset="0"/>
              </a:rPr>
              <a:t>    2004: The Dover (PA) school board votes for an </a:t>
            </a:r>
            <a:r>
              <a:rPr lang="ja-JP" altLang="en-US" sz="3400">
                <a:solidFill>
                  <a:srgbClr val="000000"/>
                </a:solidFill>
                <a:latin typeface="Arial"/>
                <a:ea typeface="ＭＳ Ｐゴシック" charset="0"/>
                <a:cs typeface="Chalkboard Bold" charset="0"/>
                <a:sym typeface="Chalkboard Bold" charset="0"/>
              </a:rPr>
              <a:t>“</a:t>
            </a:r>
            <a:r>
              <a:rPr lang="en-US" sz="3400">
                <a:solidFill>
                  <a:srgbClr val="000000"/>
                </a:solidFill>
                <a:latin typeface="Chalkboard Bold" charset="0"/>
                <a:ea typeface="ＭＳ Ｐゴシック" charset="0"/>
                <a:cs typeface="Chalkboard Bold" charset="0"/>
                <a:sym typeface="Chalkboard Bold" charset="0"/>
              </a:rPr>
              <a:t>intelligent design</a:t>
            </a:r>
            <a:r>
              <a:rPr lang="ja-JP" altLang="en-US" sz="3400">
                <a:solidFill>
                  <a:srgbClr val="000000"/>
                </a:solidFill>
                <a:latin typeface="Arial"/>
                <a:ea typeface="ＭＳ Ｐゴシック" charset="0"/>
                <a:cs typeface="Chalkboard Bold" charset="0"/>
                <a:sym typeface="Chalkboard Bold" charset="0"/>
              </a:rPr>
              <a:t>”</a:t>
            </a:r>
            <a:r>
              <a:rPr lang="en-US" sz="3400">
                <a:solidFill>
                  <a:srgbClr val="000000"/>
                </a:solidFill>
                <a:latin typeface="Chalkboard Bold" charset="0"/>
                <a:ea typeface="ＭＳ Ｐゴシック" charset="0"/>
                <a:cs typeface="Chalkboard Bold" charset="0"/>
                <a:sym typeface="Chalkboard Bold" charset="0"/>
              </a:rPr>
              <a:t> lesson in biology.</a:t>
            </a:r>
          </a:p>
        </p:txBody>
      </p:sp>
      <p:pic>
        <p:nvPicPr>
          <p:cNvPr id="12800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 y="3613150"/>
            <a:ext cx="3962400" cy="3956050"/>
          </a:xfrm>
          <a:prstGeom prst="rect">
            <a:avLst/>
          </a:prstGeom>
          <a:noFill/>
          <a:ln>
            <a:noFill/>
          </a:ln>
          <a:effectLst>
            <a:outerShdw blurRad="63500" dist="126999" dir="2700000" algn="ctr" rotWithShape="0">
              <a:srgbClr val="040404">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128009" name="Group 9"/>
          <p:cNvGrpSpPr>
            <a:grpSpLocks/>
          </p:cNvGrpSpPr>
          <p:nvPr/>
        </p:nvGrpSpPr>
        <p:grpSpPr bwMode="auto">
          <a:xfrm>
            <a:off x="215900" y="709613"/>
            <a:ext cx="9436100" cy="6440487"/>
            <a:chOff x="0" y="0"/>
            <a:chExt cx="5943" cy="4056"/>
          </a:xfrm>
        </p:grpSpPr>
        <p:pic>
          <p:nvPicPr>
            <p:cNvPr id="12800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720" cy="1585"/>
            </a:xfrm>
            <a:prstGeom prst="rect">
              <a:avLst/>
            </a:prstGeom>
            <a:noFill/>
            <a:ln>
              <a:noFill/>
            </a:ln>
            <a:effectLst>
              <a:outerShdw blurRad="152400" dist="152400" dir="2700000" algn="ctr" rotWithShape="0">
                <a:schemeClr val="bg2">
                  <a:alpha val="65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800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2" y="2416"/>
              <a:ext cx="1841" cy="1640"/>
            </a:xfrm>
            <a:prstGeom prst="rect">
              <a:avLst/>
            </a:prstGeom>
            <a:noFill/>
            <a:ln>
              <a:noFill/>
            </a:ln>
            <a:effectLst>
              <a:outerShdw blurRad="63500" dist="126999" dir="2700000" algn="ctr" rotWithShape="0">
                <a:srgbClr val="040404">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314536" presetClass="entr" presetSubtype="0" fill="hold" nodeType="clickEffect">
                                  <p:stCondLst>
                                    <p:cond delay="0"/>
                                  </p:stCondLst>
                                  <p:childTnLst>
                                    <p:set>
                                      <p:cBhvr>
                                        <p:cTn id="6" dur="1" fill="hold">
                                          <p:stCondLst>
                                            <p:cond delay="499"/>
                                          </p:stCondLst>
                                        </p:cTn>
                                        <p:tgtEl>
                                          <p:spTgt spid="128006"/>
                                        </p:tgtEl>
                                        <p:attrNameLst>
                                          <p:attrName>style.visibility</p:attrName>
                                        </p:attrNameLst>
                                      </p:cBhvr>
                                      <p:to>
                                        <p:strVal val="visible"/>
                                      </p:to>
                                    </p:set>
                                  </p:childTnLst>
                                </p:cTn>
                              </p:par>
                            </p:childTnLst>
                          </p:cTn>
                        </p:par>
                        <p:par>
                          <p:cTn id="7" fill="hold" nodeType="afterGroup">
                            <p:stCondLst>
                              <p:cond delay="500"/>
                            </p:stCondLst>
                            <p:childTnLst>
                              <p:par>
                                <p:cTn id="8" presetID="-1074314536" presetClass="exit" presetSubtype="0" fill="hold" grpId="0" nodeType="afterEffect">
                                  <p:stCondLst>
                                    <p:cond delay="0"/>
                                  </p:stCondLst>
                                  <p:childTnLst>
                                    <p:set>
                                      <p:cBhvr>
                                        <p:cTn id="9" dur="1" fill="hold">
                                          <p:stCondLst>
                                            <p:cond delay="499"/>
                                          </p:stCondLst>
                                        </p:cTn>
                                        <p:tgtEl>
                                          <p:spTgt spid="2"/>
                                        </p:tgtEl>
                                        <p:attrNameLst>
                                          <p:attrName>style.visibility</p:attrName>
                                        </p:attrNameLst>
                                      </p:cBhvr>
                                      <p:to>
                                        <p:strVal val="hidden"/>
                                      </p:to>
                                    </p:set>
                                  </p:childTnLst>
                                </p:cTn>
                              </p:par>
                            </p:childTnLst>
                          </p:cTn>
                        </p:par>
                        <p:par>
                          <p:cTn id="10" fill="hold" nodeType="afterGroup">
                            <p:stCondLst>
                              <p:cond delay="1000"/>
                            </p:stCondLst>
                            <p:childTnLst>
                              <p:par>
                                <p:cTn id="11" presetID="-1074314536" presetClass="entr" presetSubtype="0" fill="hold" nodeType="afterEffect">
                                  <p:stCondLst>
                                    <p:cond delay="0"/>
                                  </p:stCondLst>
                                  <p:childTnLst>
                                    <p:set>
                                      <p:cBhvr>
                                        <p:cTn id="12" dur="1" fill="hold">
                                          <p:stCondLst>
                                            <p:cond delay="499"/>
                                          </p:stCondLst>
                                        </p:cTn>
                                        <p:tgtEl>
                                          <p:spTgt spid="128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00.xml.rels><?xml version="1.0" encoding="UTF-8" standalone="yes"?>
<Relationships xmlns="http://schemas.openxmlformats.org/package/2006/relationships"><Relationship Id="rId1" Type="http://schemas.openxmlformats.org/officeDocument/2006/relationships/image" Target="../media/image1.png"/></Relationships>
</file>

<file path=ppt/theme/_rels/theme101.xml.rels><?xml version="1.0" encoding="UTF-8" standalone="yes"?>
<Relationships xmlns="http://schemas.openxmlformats.org/package/2006/relationships"><Relationship Id="rId1" Type="http://schemas.openxmlformats.org/officeDocument/2006/relationships/image" Target="../media/image1.png"/></Relationships>
</file>

<file path=ppt/theme/_rels/theme102.xml.rels><?xml version="1.0" encoding="UTF-8" standalone="yes"?>
<Relationships xmlns="http://schemas.openxmlformats.org/package/2006/relationships"><Relationship Id="rId1" Type="http://schemas.openxmlformats.org/officeDocument/2006/relationships/image" Target="../media/image1.png"/></Relationships>
</file>

<file path=ppt/theme/_rels/theme103.xml.rels><?xml version="1.0" encoding="UTF-8" standalone="yes"?>
<Relationships xmlns="http://schemas.openxmlformats.org/package/2006/relationships"><Relationship Id="rId1" Type="http://schemas.openxmlformats.org/officeDocument/2006/relationships/image" Target="../media/image1.png"/></Relationships>
</file>

<file path=ppt/theme/_rels/theme104.xml.rels><?xml version="1.0" encoding="UTF-8" standalone="yes"?>
<Relationships xmlns="http://schemas.openxmlformats.org/package/2006/relationships"><Relationship Id="rId1" Type="http://schemas.openxmlformats.org/officeDocument/2006/relationships/image" Target="../media/image1.png"/></Relationships>
</file>

<file path=ppt/theme/_rels/theme105.xml.rels><?xml version="1.0" encoding="UTF-8" standalone="yes"?>
<Relationships xmlns="http://schemas.openxmlformats.org/package/2006/relationships"><Relationship Id="rId1" Type="http://schemas.openxmlformats.org/officeDocument/2006/relationships/image" Target="../media/image1.png"/></Relationships>
</file>

<file path=ppt/theme/_rels/theme106.xml.rels><?xml version="1.0" encoding="UTF-8" standalone="yes"?>
<Relationships xmlns="http://schemas.openxmlformats.org/package/2006/relationships"><Relationship Id="rId1" Type="http://schemas.openxmlformats.org/officeDocument/2006/relationships/image" Target="../media/image1.png"/></Relationships>
</file>

<file path=ppt/theme/_rels/theme107.xml.rels><?xml version="1.0" encoding="UTF-8" standalone="yes"?>
<Relationships xmlns="http://schemas.openxmlformats.org/package/2006/relationships"><Relationship Id="rId1" Type="http://schemas.openxmlformats.org/officeDocument/2006/relationships/image" Target="../media/image1.png"/></Relationships>
</file>

<file path=ppt/theme/_rels/theme108.xml.rels><?xml version="1.0" encoding="UTF-8" standalone="yes"?>
<Relationships xmlns="http://schemas.openxmlformats.org/package/2006/relationships"><Relationship Id="rId1" Type="http://schemas.openxmlformats.org/officeDocument/2006/relationships/image" Target="../media/image1.png"/></Relationships>
</file>

<file path=ppt/theme/_rels/theme109.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10.xml.rels><?xml version="1.0" encoding="UTF-8" standalone="yes"?>
<Relationships xmlns="http://schemas.openxmlformats.org/package/2006/relationships"><Relationship Id="rId1" Type="http://schemas.openxmlformats.org/officeDocument/2006/relationships/image" Target="../media/image1.png"/></Relationships>
</file>

<file path=ppt/theme/_rels/theme111.xml.rels><?xml version="1.0" encoding="UTF-8" standalone="yes"?>
<Relationships xmlns="http://schemas.openxmlformats.org/package/2006/relationships"><Relationship Id="rId1" Type="http://schemas.openxmlformats.org/officeDocument/2006/relationships/image" Target="../media/image1.png"/></Relationships>
</file>

<file path=ppt/theme/_rels/theme112.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32.xml.rels><?xml version="1.0" encoding="UTF-8" standalone="yes"?>
<Relationships xmlns="http://schemas.openxmlformats.org/package/2006/relationships"><Relationship Id="rId1" Type="http://schemas.openxmlformats.org/officeDocument/2006/relationships/image" Target="../media/image1.png"/></Relationships>
</file>

<file path=ppt/theme/_rels/theme33.xml.rels><?xml version="1.0" encoding="UTF-8" standalone="yes"?>
<Relationships xmlns="http://schemas.openxmlformats.org/package/2006/relationships"><Relationship Id="rId1" Type="http://schemas.openxmlformats.org/officeDocument/2006/relationships/image" Target="../media/image1.png"/></Relationships>
</file>

<file path=ppt/theme/_rels/theme34.xml.rels><?xml version="1.0" encoding="UTF-8" standalone="yes"?>
<Relationships xmlns="http://schemas.openxmlformats.org/package/2006/relationships"><Relationship Id="rId1" Type="http://schemas.openxmlformats.org/officeDocument/2006/relationships/image" Target="../media/image1.png"/></Relationships>
</file>

<file path=ppt/theme/_rels/theme35.xml.rels><?xml version="1.0" encoding="UTF-8" standalone="yes"?>
<Relationships xmlns="http://schemas.openxmlformats.org/package/2006/relationships"><Relationship Id="rId1" Type="http://schemas.openxmlformats.org/officeDocument/2006/relationships/image" Target="../media/image1.png"/></Relationships>
</file>

<file path=ppt/theme/_rels/theme36.xml.rels><?xml version="1.0" encoding="UTF-8" standalone="yes"?>
<Relationships xmlns="http://schemas.openxmlformats.org/package/2006/relationships"><Relationship Id="rId1" Type="http://schemas.openxmlformats.org/officeDocument/2006/relationships/image" Target="../media/image1.png"/></Relationships>
</file>

<file path=ppt/theme/_rels/theme37.xml.rels><?xml version="1.0" encoding="UTF-8" standalone="yes"?>
<Relationships xmlns="http://schemas.openxmlformats.org/package/2006/relationships"><Relationship Id="rId1" Type="http://schemas.openxmlformats.org/officeDocument/2006/relationships/image" Target="../media/image1.png"/></Relationships>
</file>

<file path=ppt/theme/_rels/theme38.xml.rels><?xml version="1.0" encoding="UTF-8" standalone="yes"?>
<Relationships xmlns="http://schemas.openxmlformats.org/package/2006/relationships"><Relationship Id="rId1" Type="http://schemas.openxmlformats.org/officeDocument/2006/relationships/image" Target="../media/image1.png"/></Relationships>
</file>

<file path=ppt/theme/_rels/theme39.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40.xml.rels><?xml version="1.0" encoding="UTF-8" standalone="yes"?>
<Relationships xmlns="http://schemas.openxmlformats.org/package/2006/relationships"><Relationship Id="rId1" Type="http://schemas.openxmlformats.org/officeDocument/2006/relationships/image" Target="../media/image1.png"/></Relationships>
</file>

<file path=ppt/theme/_rels/theme41.xml.rels><?xml version="1.0" encoding="UTF-8" standalone="yes"?>
<Relationships xmlns="http://schemas.openxmlformats.org/package/2006/relationships"><Relationship Id="rId1" Type="http://schemas.openxmlformats.org/officeDocument/2006/relationships/image" Target="../media/image1.png"/></Relationships>
</file>

<file path=ppt/theme/_rels/theme42.xml.rels><?xml version="1.0" encoding="UTF-8" standalone="yes"?>
<Relationships xmlns="http://schemas.openxmlformats.org/package/2006/relationships"><Relationship Id="rId1" Type="http://schemas.openxmlformats.org/officeDocument/2006/relationships/image" Target="../media/image1.png"/></Relationships>
</file>

<file path=ppt/theme/_rels/theme43.xml.rels><?xml version="1.0" encoding="UTF-8" standalone="yes"?>
<Relationships xmlns="http://schemas.openxmlformats.org/package/2006/relationships"><Relationship Id="rId1" Type="http://schemas.openxmlformats.org/officeDocument/2006/relationships/image" Target="../media/image1.png"/></Relationships>
</file>

<file path=ppt/theme/_rels/theme44.xml.rels><?xml version="1.0" encoding="UTF-8" standalone="yes"?>
<Relationships xmlns="http://schemas.openxmlformats.org/package/2006/relationships"><Relationship Id="rId1" Type="http://schemas.openxmlformats.org/officeDocument/2006/relationships/image" Target="../media/image1.png"/></Relationships>
</file>

<file path=ppt/theme/_rels/theme45.xml.rels><?xml version="1.0" encoding="UTF-8" standalone="yes"?>
<Relationships xmlns="http://schemas.openxmlformats.org/package/2006/relationships"><Relationship Id="rId1" Type="http://schemas.openxmlformats.org/officeDocument/2006/relationships/image" Target="../media/image1.png"/></Relationships>
</file>

<file path=ppt/theme/_rels/theme46.xml.rels><?xml version="1.0" encoding="UTF-8" standalone="yes"?>
<Relationships xmlns="http://schemas.openxmlformats.org/package/2006/relationships"><Relationship Id="rId1" Type="http://schemas.openxmlformats.org/officeDocument/2006/relationships/image" Target="../media/image1.png"/></Relationships>
</file>

<file path=ppt/theme/_rels/theme47.xml.rels><?xml version="1.0" encoding="UTF-8" standalone="yes"?>
<Relationships xmlns="http://schemas.openxmlformats.org/package/2006/relationships"><Relationship Id="rId1" Type="http://schemas.openxmlformats.org/officeDocument/2006/relationships/image" Target="../media/image1.png"/></Relationships>
</file>

<file path=ppt/theme/_rels/theme48.xml.rels><?xml version="1.0" encoding="UTF-8" standalone="yes"?>
<Relationships xmlns="http://schemas.openxmlformats.org/package/2006/relationships"><Relationship Id="rId1" Type="http://schemas.openxmlformats.org/officeDocument/2006/relationships/image" Target="../media/image1.png"/></Relationships>
</file>

<file path=ppt/theme/_rels/theme49.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50.xml.rels><?xml version="1.0" encoding="UTF-8" standalone="yes"?>
<Relationships xmlns="http://schemas.openxmlformats.org/package/2006/relationships"><Relationship Id="rId1" Type="http://schemas.openxmlformats.org/officeDocument/2006/relationships/image" Target="../media/image1.png"/></Relationships>
</file>

<file path=ppt/theme/_rels/theme51.xml.rels><?xml version="1.0" encoding="UTF-8" standalone="yes"?>
<Relationships xmlns="http://schemas.openxmlformats.org/package/2006/relationships"><Relationship Id="rId1" Type="http://schemas.openxmlformats.org/officeDocument/2006/relationships/image" Target="../media/image1.png"/></Relationships>
</file>

<file path=ppt/theme/_rels/theme52.xml.rels><?xml version="1.0" encoding="UTF-8" standalone="yes"?>
<Relationships xmlns="http://schemas.openxmlformats.org/package/2006/relationships"><Relationship Id="rId1" Type="http://schemas.openxmlformats.org/officeDocument/2006/relationships/image" Target="../media/image1.png"/></Relationships>
</file>

<file path=ppt/theme/_rels/theme53.xml.rels><?xml version="1.0" encoding="UTF-8" standalone="yes"?>
<Relationships xmlns="http://schemas.openxmlformats.org/package/2006/relationships"><Relationship Id="rId1" Type="http://schemas.openxmlformats.org/officeDocument/2006/relationships/image" Target="../media/image1.png"/></Relationships>
</file>

<file path=ppt/theme/_rels/theme54.xml.rels><?xml version="1.0" encoding="UTF-8" standalone="yes"?>
<Relationships xmlns="http://schemas.openxmlformats.org/package/2006/relationships"><Relationship Id="rId1" Type="http://schemas.openxmlformats.org/officeDocument/2006/relationships/image" Target="../media/image1.png"/></Relationships>
</file>

<file path=ppt/theme/_rels/theme55.xml.rels><?xml version="1.0" encoding="UTF-8" standalone="yes"?>
<Relationships xmlns="http://schemas.openxmlformats.org/package/2006/relationships"><Relationship Id="rId1" Type="http://schemas.openxmlformats.org/officeDocument/2006/relationships/image" Target="../media/image1.png"/></Relationships>
</file>

<file path=ppt/theme/_rels/theme56.xml.rels><?xml version="1.0" encoding="UTF-8" standalone="yes"?>
<Relationships xmlns="http://schemas.openxmlformats.org/package/2006/relationships"><Relationship Id="rId1" Type="http://schemas.openxmlformats.org/officeDocument/2006/relationships/image" Target="../media/image1.png"/></Relationships>
</file>

<file path=ppt/theme/_rels/theme57.xml.rels><?xml version="1.0" encoding="UTF-8" standalone="yes"?>
<Relationships xmlns="http://schemas.openxmlformats.org/package/2006/relationships"><Relationship Id="rId1" Type="http://schemas.openxmlformats.org/officeDocument/2006/relationships/image" Target="../media/image1.png"/></Relationships>
</file>

<file path=ppt/theme/_rels/theme58.xml.rels><?xml version="1.0" encoding="UTF-8" standalone="yes"?>
<Relationships xmlns="http://schemas.openxmlformats.org/package/2006/relationships"><Relationship Id="rId1" Type="http://schemas.openxmlformats.org/officeDocument/2006/relationships/image" Target="../media/image1.png"/></Relationships>
</file>

<file path=ppt/theme/_rels/theme59.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60.xml.rels><?xml version="1.0" encoding="UTF-8" standalone="yes"?>
<Relationships xmlns="http://schemas.openxmlformats.org/package/2006/relationships"><Relationship Id="rId1" Type="http://schemas.openxmlformats.org/officeDocument/2006/relationships/image" Target="../media/image1.png"/></Relationships>
</file>

<file path=ppt/theme/_rels/theme61.xml.rels><?xml version="1.0" encoding="UTF-8" standalone="yes"?>
<Relationships xmlns="http://schemas.openxmlformats.org/package/2006/relationships"><Relationship Id="rId1" Type="http://schemas.openxmlformats.org/officeDocument/2006/relationships/image" Target="../media/image1.png"/></Relationships>
</file>

<file path=ppt/theme/_rels/theme62.xml.rels><?xml version="1.0" encoding="UTF-8" standalone="yes"?>
<Relationships xmlns="http://schemas.openxmlformats.org/package/2006/relationships"><Relationship Id="rId1" Type="http://schemas.openxmlformats.org/officeDocument/2006/relationships/image" Target="../media/image1.png"/></Relationships>
</file>

<file path=ppt/theme/_rels/theme63.xml.rels><?xml version="1.0" encoding="UTF-8" standalone="yes"?>
<Relationships xmlns="http://schemas.openxmlformats.org/package/2006/relationships"><Relationship Id="rId1" Type="http://schemas.openxmlformats.org/officeDocument/2006/relationships/image" Target="../media/image1.png"/></Relationships>
</file>

<file path=ppt/theme/_rels/theme64.xml.rels><?xml version="1.0" encoding="UTF-8" standalone="yes"?>
<Relationships xmlns="http://schemas.openxmlformats.org/package/2006/relationships"><Relationship Id="rId1" Type="http://schemas.openxmlformats.org/officeDocument/2006/relationships/image" Target="../media/image1.png"/></Relationships>
</file>

<file path=ppt/theme/_rels/theme65.xml.rels><?xml version="1.0" encoding="UTF-8" standalone="yes"?>
<Relationships xmlns="http://schemas.openxmlformats.org/package/2006/relationships"><Relationship Id="rId1" Type="http://schemas.openxmlformats.org/officeDocument/2006/relationships/image" Target="../media/image1.png"/></Relationships>
</file>

<file path=ppt/theme/_rels/theme66.xml.rels><?xml version="1.0" encoding="UTF-8" standalone="yes"?>
<Relationships xmlns="http://schemas.openxmlformats.org/package/2006/relationships"><Relationship Id="rId1" Type="http://schemas.openxmlformats.org/officeDocument/2006/relationships/image" Target="../media/image1.png"/></Relationships>
</file>

<file path=ppt/theme/_rels/theme67.xml.rels><?xml version="1.0" encoding="UTF-8" standalone="yes"?>
<Relationships xmlns="http://schemas.openxmlformats.org/package/2006/relationships"><Relationship Id="rId1" Type="http://schemas.openxmlformats.org/officeDocument/2006/relationships/image" Target="../media/image1.png"/></Relationships>
</file>

<file path=ppt/theme/_rels/theme68.xml.rels><?xml version="1.0" encoding="UTF-8" standalone="yes"?>
<Relationships xmlns="http://schemas.openxmlformats.org/package/2006/relationships"><Relationship Id="rId1" Type="http://schemas.openxmlformats.org/officeDocument/2006/relationships/image" Target="../media/image1.png"/></Relationships>
</file>

<file path=ppt/theme/_rels/theme69.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70.xml.rels><?xml version="1.0" encoding="UTF-8" standalone="yes"?>
<Relationships xmlns="http://schemas.openxmlformats.org/package/2006/relationships"><Relationship Id="rId1" Type="http://schemas.openxmlformats.org/officeDocument/2006/relationships/image" Target="../media/image1.png"/></Relationships>
</file>

<file path=ppt/theme/_rels/theme71.xml.rels><?xml version="1.0" encoding="UTF-8" standalone="yes"?>
<Relationships xmlns="http://schemas.openxmlformats.org/package/2006/relationships"><Relationship Id="rId1" Type="http://schemas.openxmlformats.org/officeDocument/2006/relationships/image" Target="../media/image1.png"/></Relationships>
</file>

<file path=ppt/theme/_rels/theme72.xml.rels><?xml version="1.0" encoding="UTF-8" standalone="yes"?>
<Relationships xmlns="http://schemas.openxmlformats.org/package/2006/relationships"><Relationship Id="rId1" Type="http://schemas.openxmlformats.org/officeDocument/2006/relationships/image" Target="../media/image1.png"/></Relationships>
</file>

<file path=ppt/theme/_rels/theme73.xml.rels><?xml version="1.0" encoding="UTF-8" standalone="yes"?>
<Relationships xmlns="http://schemas.openxmlformats.org/package/2006/relationships"><Relationship Id="rId1" Type="http://schemas.openxmlformats.org/officeDocument/2006/relationships/image" Target="../media/image1.png"/></Relationships>
</file>

<file path=ppt/theme/_rels/theme74.xml.rels><?xml version="1.0" encoding="UTF-8" standalone="yes"?>
<Relationships xmlns="http://schemas.openxmlformats.org/package/2006/relationships"><Relationship Id="rId1" Type="http://schemas.openxmlformats.org/officeDocument/2006/relationships/image" Target="../media/image1.png"/></Relationships>
</file>

<file path=ppt/theme/_rels/theme75.xml.rels><?xml version="1.0" encoding="UTF-8" standalone="yes"?>
<Relationships xmlns="http://schemas.openxmlformats.org/package/2006/relationships"><Relationship Id="rId1" Type="http://schemas.openxmlformats.org/officeDocument/2006/relationships/image" Target="../media/image1.png"/></Relationships>
</file>

<file path=ppt/theme/_rels/theme76.xml.rels><?xml version="1.0" encoding="UTF-8" standalone="yes"?>
<Relationships xmlns="http://schemas.openxmlformats.org/package/2006/relationships"><Relationship Id="rId1" Type="http://schemas.openxmlformats.org/officeDocument/2006/relationships/image" Target="../media/image1.png"/></Relationships>
</file>

<file path=ppt/theme/_rels/theme77.xml.rels><?xml version="1.0" encoding="UTF-8" standalone="yes"?>
<Relationships xmlns="http://schemas.openxmlformats.org/package/2006/relationships"><Relationship Id="rId1" Type="http://schemas.openxmlformats.org/officeDocument/2006/relationships/image" Target="../media/image1.png"/></Relationships>
</file>

<file path=ppt/theme/_rels/theme78.xml.rels><?xml version="1.0" encoding="UTF-8" standalone="yes"?>
<Relationships xmlns="http://schemas.openxmlformats.org/package/2006/relationships"><Relationship Id="rId1" Type="http://schemas.openxmlformats.org/officeDocument/2006/relationships/image" Target="../media/image1.png"/></Relationships>
</file>

<file path=ppt/theme/_rels/theme79.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80.xml.rels><?xml version="1.0" encoding="UTF-8" standalone="yes"?>
<Relationships xmlns="http://schemas.openxmlformats.org/package/2006/relationships"><Relationship Id="rId1" Type="http://schemas.openxmlformats.org/officeDocument/2006/relationships/image" Target="../media/image1.png"/></Relationships>
</file>

<file path=ppt/theme/_rels/theme81.xml.rels><?xml version="1.0" encoding="UTF-8" standalone="yes"?>
<Relationships xmlns="http://schemas.openxmlformats.org/package/2006/relationships"><Relationship Id="rId1" Type="http://schemas.openxmlformats.org/officeDocument/2006/relationships/image" Target="../media/image1.png"/></Relationships>
</file>

<file path=ppt/theme/_rels/theme82.xml.rels><?xml version="1.0" encoding="UTF-8" standalone="yes"?>
<Relationships xmlns="http://schemas.openxmlformats.org/package/2006/relationships"><Relationship Id="rId1" Type="http://schemas.openxmlformats.org/officeDocument/2006/relationships/image" Target="../media/image1.png"/></Relationships>
</file>

<file path=ppt/theme/_rels/theme83.xml.rels><?xml version="1.0" encoding="UTF-8" standalone="yes"?>
<Relationships xmlns="http://schemas.openxmlformats.org/package/2006/relationships"><Relationship Id="rId1" Type="http://schemas.openxmlformats.org/officeDocument/2006/relationships/image" Target="../media/image1.png"/></Relationships>
</file>

<file path=ppt/theme/_rels/theme84.xml.rels><?xml version="1.0" encoding="UTF-8" standalone="yes"?>
<Relationships xmlns="http://schemas.openxmlformats.org/package/2006/relationships"><Relationship Id="rId1" Type="http://schemas.openxmlformats.org/officeDocument/2006/relationships/image" Target="../media/image1.png"/></Relationships>
</file>

<file path=ppt/theme/_rels/theme85.xml.rels><?xml version="1.0" encoding="UTF-8" standalone="yes"?>
<Relationships xmlns="http://schemas.openxmlformats.org/package/2006/relationships"><Relationship Id="rId1" Type="http://schemas.openxmlformats.org/officeDocument/2006/relationships/image" Target="../media/image1.png"/></Relationships>
</file>

<file path=ppt/theme/_rels/theme86.xml.rels><?xml version="1.0" encoding="UTF-8" standalone="yes"?>
<Relationships xmlns="http://schemas.openxmlformats.org/package/2006/relationships"><Relationship Id="rId1" Type="http://schemas.openxmlformats.org/officeDocument/2006/relationships/image" Target="../media/image1.png"/></Relationships>
</file>

<file path=ppt/theme/_rels/theme87.xml.rels><?xml version="1.0" encoding="UTF-8" standalone="yes"?>
<Relationships xmlns="http://schemas.openxmlformats.org/package/2006/relationships"><Relationship Id="rId1" Type="http://schemas.openxmlformats.org/officeDocument/2006/relationships/image" Target="../media/image1.png"/></Relationships>
</file>

<file path=ppt/theme/_rels/theme88.xml.rels><?xml version="1.0" encoding="UTF-8" standalone="yes"?>
<Relationships xmlns="http://schemas.openxmlformats.org/package/2006/relationships"><Relationship Id="rId1" Type="http://schemas.openxmlformats.org/officeDocument/2006/relationships/image" Target="../media/image1.png"/></Relationships>
</file>

<file path=ppt/theme/_rels/theme89.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_rels/theme90.xml.rels><?xml version="1.0" encoding="UTF-8" standalone="yes"?>
<Relationships xmlns="http://schemas.openxmlformats.org/package/2006/relationships"><Relationship Id="rId1" Type="http://schemas.openxmlformats.org/officeDocument/2006/relationships/image" Target="../media/image1.png"/></Relationships>
</file>

<file path=ppt/theme/_rels/theme91.xml.rels><?xml version="1.0" encoding="UTF-8" standalone="yes"?>
<Relationships xmlns="http://schemas.openxmlformats.org/package/2006/relationships"><Relationship Id="rId1" Type="http://schemas.openxmlformats.org/officeDocument/2006/relationships/image" Target="../media/image1.png"/></Relationships>
</file>

<file path=ppt/theme/_rels/theme92.xml.rels><?xml version="1.0" encoding="UTF-8" standalone="yes"?>
<Relationships xmlns="http://schemas.openxmlformats.org/package/2006/relationships"><Relationship Id="rId1" Type="http://schemas.openxmlformats.org/officeDocument/2006/relationships/image" Target="../media/image1.png"/></Relationships>
</file>

<file path=ppt/theme/_rels/theme93.xml.rels><?xml version="1.0" encoding="UTF-8" standalone="yes"?>
<Relationships xmlns="http://schemas.openxmlformats.org/package/2006/relationships"><Relationship Id="rId1" Type="http://schemas.openxmlformats.org/officeDocument/2006/relationships/image" Target="../media/image1.png"/></Relationships>
</file>

<file path=ppt/theme/_rels/theme94.xml.rels><?xml version="1.0" encoding="UTF-8" standalone="yes"?>
<Relationships xmlns="http://schemas.openxmlformats.org/package/2006/relationships"><Relationship Id="rId1" Type="http://schemas.openxmlformats.org/officeDocument/2006/relationships/image" Target="../media/image1.png"/></Relationships>
</file>

<file path=ppt/theme/_rels/theme95.xml.rels><?xml version="1.0" encoding="UTF-8" standalone="yes"?>
<Relationships xmlns="http://schemas.openxmlformats.org/package/2006/relationships"><Relationship Id="rId1" Type="http://schemas.openxmlformats.org/officeDocument/2006/relationships/image" Target="../media/image1.png"/></Relationships>
</file>

<file path=ppt/theme/_rels/theme96.xml.rels><?xml version="1.0" encoding="UTF-8" standalone="yes"?>
<Relationships xmlns="http://schemas.openxmlformats.org/package/2006/relationships"><Relationship Id="rId1" Type="http://schemas.openxmlformats.org/officeDocument/2006/relationships/image" Target="../media/image1.png"/></Relationships>
</file>

<file path=ppt/theme/_rels/theme97.xml.rels><?xml version="1.0" encoding="UTF-8" standalone="yes"?>
<Relationships xmlns="http://schemas.openxmlformats.org/package/2006/relationships"><Relationship Id="rId1" Type="http://schemas.openxmlformats.org/officeDocument/2006/relationships/image" Target="../media/image1.png"/></Relationships>
</file>

<file path=ppt/theme/_rels/theme98.xml.rels><?xml version="1.0" encoding="UTF-8" standalone="yes"?>
<Relationships xmlns="http://schemas.openxmlformats.org/package/2006/relationships"><Relationship Id="rId1" Type="http://schemas.openxmlformats.org/officeDocument/2006/relationships/image" Target="../media/image1.png"/></Relationships>
</file>

<file path=ppt/theme/_rels/theme9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copy 3">
  <a:themeElements>
    <a:clrScheme name="">
      <a:dk1>
        <a:srgbClr val="2F1A14"/>
      </a:dk1>
      <a:lt1>
        <a:srgbClr val="D0E5EB"/>
      </a:lt1>
      <a:dk2>
        <a:srgbClr val="000000"/>
      </a:dk2>
      <a:lt2>
        <a:srgbClr val="00000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Subtitle copy 3">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1_Title &amp; Bullets copy 4">
  <a:themeElements>
    <a:clrScheme name="">
      <a:dk1>
        <a:srgbClr val="000000"/>
      </a:dk1>
      <a:lt1>
        <a:srgbClr val="202C85"/>
      </a:lt1>
      <a:dk2>
        <a:srgbClr val="000000"/>
      </a:dk2>
      <a:lt2>
        <a:srgbClr val="808080"/>
      </a:lt2>
      <a:accent1>
        <a:srgbClr val="BBE0E3"/>
      </a:accent1>
      <a:accent2>
        <a:srgbClr val="333399"/>
      </a:accent2>
      <a:accent3>
        <a:srgbClr val="ABACC2"/>
      </a:accent3>
      <a:accent4>
        <a:srgbClr val="000000"/>
      </a:accent4>
      <a:accent5>
        <a:srgbClr val="DAEDEF"/>
      </a:accent5>
      <a:accent6>
        <a:srgbClr val="2D2D8A"/>
      </a:accent6>
      <a:hlink>
        <a:srgbClr val="009999"/>
      </a:hlink>
      <a:folHlink>
        <a:srgbClr val="99CC00"/>
      </a:folHlink>
    </a:clrScheme>
    <a:fontScheme name="Title &amp; Bullets copy 4">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1_Bullets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copy">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Title &amp; Bullets copy 5">
  <a:themeElements>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5">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24_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3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4_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25_Title &amp; Bullets">
  <a:themeElements>
    <a:clrScheme name="">
      <a:dk1>
        <a:srgbClr val="000000"/>
      </a:dk1>
      <a:lt1>
        <a:srgbClr val="000066"/>
      </a:lt1>
      <a:dk2>
        <a:srgbClr val="000000"/>
      </a:dk2>
      <a:lt2>
        <a:srgbClr val="808080"/>
      </a:lt2>
      <a:accent1>
        <a:srgbClr val="00CC99"/>
      </a:accent1>
      <a:accent2>
        <a:srgbClr val="333399"/>
      </a:accent2>
      <a:accent3>
        <a:srgbClr val="AAAAB8"/>
      </a:accent3>
      <a:accent4>
        <a:srgbClr val="000000"/>
      </a:accent4>
      <a:accent5>
        <a:srgbClr val="AAE2CA"/>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26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5_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00"/>
      </a:accent1>
      <a:accent2>
        <a:srgbClr val="333399"/>
      </a:accent2>
      <a:accent3>
        <a:srgbClr val="FFFFFF"/>
      </a:accent3>
      <a:accent4>
        <a:srgbClr val="000000"/>
      </a:accent4>
      <a:accent5>
        <a:srgbClr val="FFFFAA"/>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4_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27_Title &amp; Bullets">
  <a:themeElements>
    <a:clrScheme name="">
      <a:dk1>
        <a:srgbClr val="55533D"/>
      </a:dk1>
      <a:lt1>
        <a:srgbClr val="AAACC2"/>
      </a:lt1>
      <a:dk2>
        <a:srgbClr val="000000"/>
      </a:dk2>
      <a:lt2>
        <a:srgbClr val="FFFFFF"/>
      </a:lt2>
      <a:accent1>
        <a:srgbClr val="BBE0E3"/>
      </a:accent1>
      <a:accent2>
        <a:srgbClr val="333399"/>
      </a:accent2>
      <a:accent3>
        <a:srgbClr val="D2D2DD"/>
      </a:accent3>
      <a:accent4>
        <a:srgbClr val="474633"/>
      </a:accent4>
      <a:accent5>
        <a:srgbClr val="DAEDEF"/>
      </a:accent5>
      <a:accent6>
        <a:srgbClr val="2D2D8A"/>
      </a:accent6>
      <a:hlink>
        <a:srgbClr val="009999"/>
      </a:hlink>
      <a:folHlink>
        <a:srgbClr val="99CC00"/>
      </a:folHlink>
    </a:clrScheme>
    <a:fontScheme name="Title &amp; Bullets">
      <a:majorFont>
        <a:latin typeface="Hoefler Text"/>
        <a:ea typeface="Songti SC Regular"/>
        <a:cs typeface="Songti SC Regular"/>
      </a:majorFont>
      <a:minorFont>
        <a:latin typeface="Hoefler Text"/>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5_Title &amp; Subtitle">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Title &amp; Subtitle">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Title &amp; Subtitle">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Subtitle">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Title &amp; Bullets copy 1">
  <a:themeElements>
    <a:clrScheme name="">
      <a:dk1>
        <a:srgbClr val="000000"/>
      </a:dk1>
      <a:lt1>
        <a:srgbClr val="000066"/>
      </a:lt1>
      <a:dk2>
        <a:srgbClr val="000000"/>
      </a:dk2>
      <a:lt2>
        <a:srgbClr val="000000"/>
      </a:lt2>
      <a:accent1>
        <a:srgbClr val="00CC99"/>
      </a:accent1>
      <a:accent2>
        <a:srgbClr val="333399"/>
      </a:accent2>
      <a:accent3>
        <a:srgbClr val="AAAAB8"/>
      </a:accent3>
      <a:accent4>
        <a:srgbClr val="000000"/>
      </a:accent4>
      <a:accent5>
        <a:srgbClr val="AAE2CA"/>
      </a:accent5>
      <a:accent6>
        <a:srgbClr val="2D2D8A"/>
      </a:accent6>
      <a:hlink>
        <a:srgbClr val="009999"/>
      </a:hlink>
      <a:folHlink>
        <a:srgbClr val="99CC00"/>
      </a:folHlink>
    </a:clrScheme>
    <a:fontScheme name="Title &amp; Bullets copy 1">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ullets copy">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copy">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Title &amp; Bullets copy 1">
  <a:themeElements>
    <a:clrScheme name="">
      <a:dk1>
        <a:srgbClr val="838383"/>
      </a:dk1>
      <a:lt1>
        <a:srgbClr val="FFFFFF"/>
      </a:lt1>
      <a:dk2>
        <a:srgbClr val="000000"/>
      </a:dk2>
      <a:lt2>
        <a:srgbClr val="000000"/>
      </a:lt2>
      <a:accent1>
        <a:srgbClr val="B3B3B3"/>
      </a:accent1>
      <a:accent2>
        <a:srgbClr val="333399"/>
      </a:accent2>
      <a:accent3>
        <a:srgbClr val="FFFFFF"/>
      </a:accent3>
      <a:accent4>
        <a:srgbClr val="6F6F6F"/>
      </a:accent4>
      <a:accent5>
        <a:srgbClr val="D6D6D6"/>
      </a:accent5>
      <a:accent6>
        <a:srgbClr val="2D2D8A"/>
      </a:accent6>
      <a:hlink>
        <a:srgbClr val="009999"/>
      </a:hlink>
      <a:folHlink>
        <a:srgbClr val="99CC00"/>
      </a:folHlink>
    </a:clrScheme>
    <a:fontScheme name="Title &amp; Bullets copy 1">
      <a:majorFont>
        <a:latin typeface="Marker Felt"/>
        <a:ea typeface="Kaiti SC Regular"/>
        <a:cs typeface="Kaiti SC Regular"/>
      </a:majorFont>
      <a:minorFont>
        <a:latin typeface="Marker Felt"/>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Title &amp; Bullets copy">
  <a:themeElements>
    <a:clrScheme name="">
      <a:dk1>
        <a:srgbClr val="000000"/>
      </a:dk1>
      <a:lt1>
        <a:srgbClr val="000066"/>
      </a:lt1>
      <a:dk2>
        <a:srgbClr val="000000"/>
      </a:dk2>
      <a:lt2>
        <a:srgbClr val="808080"/>
      </a:lt2>
      <a:accent1>
        <a:srgbClr val="00CC99"/>
      </a:accent1>
      <a:accent2>
        <a:srgbClr val="333399"/>
      </a:accent2>
      <a:accent3>
        <a:srgbClr val="AAAAB8"/>
      </a:accent3>
      <a:accent4>
        <a:srgbClr val="000000"/>
      </a:accent4>
      <a:accent5>
        <a:srgbClr val="AAE2CA"/>
      </a:accent5>
      <a:accent6>
        <a:srgbClr val="2D2D8A"/>
      </a:accent6>
      <a:hlink>
        <a:srgbClr val="009999"/>
      </a:hlink>
      <a:folHlink>
        <a:srgbClr val="99CC00"/>
      </a:folHlink>
    </a:clrScheme>
    <a:fontScheme name="Title &amp; Bullets copy">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Title &amp; Subtitle">
  <a:themeElements>
    <a:clrScheme name="">
      <a:dk1>
        <a:srgbClr val="000000"/>
      </a:dk1>
      <a:lt1>
        <a:srgbClr val="FFFFFF"/>
      </a:lt1>
      <a:dk2>
        <a:srgbClr val="000000"/>
      </a:dk2>
      <a:lt2>
        <a:srgbClr val="000000"/>
      </a:lt2>
      <a:accent1>
        <a:srgbClr val="FFFF66"/>
      </a:accent1>
      <a:accent2>
        <a:srgbClr val="333399"/>
      </a:accent2>
      <a:accent3>
        <a:srgbClr val="FFFFFF"/>
      </a:accent3>
      <a:accent4>
        <a:srgbClr val="000000"/>
      </a:accent4>
      <a:accent5>
        <a:srgbClr val="FFFFB8"/>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copy 2">
  <a:themeElements>
    <a:clrScheme name="">
      <a:dk1>
        <a:srgbClr val="838383"/>
      </a:dk1>
      <a:lt1>
        <a:srgbClr val="FFFFFF"/>
      </a:lt1>
      <a:dk2>
        <a:srgbClr val="000000"/>
      </a:dk2>
      <a:lt2>
        <a:srgbClr val="000000"/>
      </a:lt2>
      <a:accent1>
        <a:srgbClr val="BBE0E3"/>
      </a:accent1>
      <a:accent2>
        <a:srgbClr val="333399"/>
      </a:accent2>
      <a:accent3>
        <a:srgbClr val="FFFFFF"/>
      </a:accent3>
      <a:accent4>
        <a:srgbClr val="6F6F6F"/>
      </a:accent4>
      <a:accent5>
        <a:srgbClr val="DAEDEF"/>
      </a:accent5>
      <a:accent6>
        <a:srgbClr val="2D2D8A"/>
      </a:accent6>
      <a:hlink>
        <a:srgbClr val="009999"/>
      </a:hlink>
      <a:folHlink>
        <a:srgbClr val="99CC00"/>
      </a:folHlink>
    </a:clrScheme>
    <a:fontScheme name="Title &amp; Bullets copy 2">
      <a:majorFont>
        <a:latin typeface="Marker Felt"/>
        <a:ea typeface="Kaiti SC Regular"/>
        <a:cs typeface="Kaiti SC Regular"/>
      </a:majorFont>
      <a:minorFont>
        <a:latin typeface="Marker Felt"/>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Subtitle copy">
  <a:themeElements>
    <a:clrScheme name="">
      <a:dk1>
        <a:srgbClr val="000000"/>
      </a:dk1>
      <a:lt1>
        <a:srgbClr val="FFFFFF"/>
      </a:lt1>
      <a:dk2>
        <a:srgbClr val="000000"/>
      </a:dk2>
      <a:lt2>
        <a:srgbClr val="000000"/>
      </a:lt2>
      <a:accent1>
        <a:srgbClr val="CCCCCC"/>
      </a:accent1>
      <a:accent2>
        <a:srgbClr val="333399"/>
      </a:accent2>
      <a:accent3>
        <a:srgbClr val="FFFFFF"/>
      </a:accent3>
      <a:accent4>
        <a:srgbClr val="000000"/>
      </a:accent4>
      <a:accent5>
        <a:srgbClr val="E2E2E2"/>
      </a:accent5>
      <a:accent6>
        <a:srgbClr val="2D2D8A"/>
      </a:accent6>
      <a:hlink>
        <a:srgbClr val="009999"/>
      </a:hlink>
      <a:folHlink>
        <a:srgbClr val="99CC00"/>
      </a:folHlink>
    </a:clrScheme>
    <a:fontScheme name="Title &amp; Subtitle copy">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Subtitle copy 1">
  <a:themeElements>
    <a:clrScheme name="">
      <a:dk1>
        <a:srgbClr val="000000"/>
      </a:dk1>
      <a:lt1>
        <a:srgbClr val="FFFFFF"/>
      </a:lt1>
      <a:dk2>
        <a:srgbClr val="000000"/>
      </a:dk2>
      <a:lt2>
        <a:srgbClr val="000000"/>
      </a:lt2>
      <a:accent1>
        <a:srgbClr val="CCCCCC"/>
      </a:accent1>
      <a:accent2>
        <a:srgbClr val="333399"/>
      </a:accent2>
      <a:accent3>
        <a:srgbClr val="FFFFFF"/>
      </a:accent3>
      <a:accent4>
        <a:srgbClr val="000000"/>
      </a:accent4>
      <a:accent5>
        <a:srgbClr val="E2E2E2"/>
      </a:accent5>
      <a:accent6>
        <a:srgbClr val="2D2D8A"/>
      </a:accent6>
      <a:hlink>
        <a:srgbClr val="009999"/>
      </a:hlink>
      <a:folHlink>
        <a:srgbClr val="99CC00"/>
      </a:folHlink>
    </a:clrScheme>
    <a:fontScheme name="Title &amp; Subtitle copy 1">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ullets copy 1">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Bullets copy 1">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amp; Bullets">
  <a:themeElements>
    <a:clrScheme name="">
      <a:dk1>
        <a:srgbClr val="000000"/>
      </a:dk1>
      <a:lt1>
        <a:srgbClr val="1E009F"/>
      </a:lt1>
      <a:dk2>
        <a:srgbClr val="000000"/>
      </a:dk2>
      <a:lt2>
        <a:srgbClr val="000000"/>
      </a:lt2>
      <a:accent1>
        <a:srgbClr val="BBE0E3"/>
      </a:accent1>
      <a:accent2>
        <a:srgbClr val="333399"/>
      </a:accent2>
      <a:accent3>
        <a:srgbClr val="ABAACD"/>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copy 3">
  <a:themeElements>
    <a:clrScheme name="">
      <a:dk1>
        <a:srgbClr val="2F1A14"/>
      </a:dk1>
      <a:lt1>
        <a:srgbClr val="D0E5EB"/>
      </a:lt1>
      <a:dk2>
        <a:srgbClr val="000000"/>
      </a:dk2>
      <a:lt2>
        <a:srgbClr val="000000"/>
      </a:lt2>
      <a:accent1>
        <a:srgbClr val="FFFFFF"/>
      </a:accent1>
      <a:accent2>
        <a:srgbClr val="333399"/>
      </a:accent2>
      <a:accent3>
        <a:srgbClr val="E4F0F3"/>
      </a:accent3>
      <a:accent4>
        <a:srgbClr val="27140F"/>
      </a:accent4>
      <a:accent5>
        <a:srgbClr val="FFFFFF"/>
      </a:accent5>
      <a:accent6>
        <a:srgbClr val="2D2D8A"/>
      </a:accent6>
      <a:hlink>
        <a:srgbClr val="009999"/>
      </a:hlink>
      <a:folHlink>
        <a:srgbClr val="99CC00"/>
      </a:folHlink>
    </a:clrScheme>
    <a:fontScheme name="Title &amp; Bullets copy 3">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Title &amp; Bullets">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Bullets">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Title &amp; Bullets copy 3">
  <a:themeElements>
    <a:clrScheme name="">
      <a:dk1>
        <a:srgbClr val="311913"/>
      </a:dk1>
      <a:lt1>
        <a:srgbClr val="CEE6EC"/>
      </a:lt1>
      <a:dk2>
        <a:srgbClr val="000000"/>
      </a:dk2>
      <a:lt2>
        <a:srgbClr val="000000"/>
      </a:lt2>
      <a:accent1>
        <a:srgbClr val="FFFFFF"/>
      </a:accent1>
      <a:accent2>
        <a:srgbClr val="333399"/>
      </a:accent2>
      <a:accent3>
        <a:srgbClr val="E3F0F4"/>
      </a:accent3>
      <a:accent4>
        <a:srgbClr val="28140E"/>
      </a:accent4>
      <a:accent5>
        <a:srgbClr val="FFFFFF"/>
      </a:accent5>
      <a:accent6>
        <a:srgbClr val="2D2D8A"/>
      </a:accent6>
      <a:hlink>
        <a:srgbClr val="009999"/>
      </a:hlink>
      <a:folHlink>
        <a:srgbClr val="99CC00"/>
      </a:folHlink>
    </a:clrScheme>
    <a:fontScheme name="Title &amp; Bullets copy 3">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Title &amp; Bullets">
  <a:themeElements>
    <a:clrScheme name="">
      <a:dk1>
        <a:srgbClr val="000000"/>
      </a:dk1>
      <a:lt1>
        <a:srgbClr val="3800FF"/>
      </a:lt1>
      <a:dk2>
        <a:srgbClr val="000000"/>
      </a:dk2>
      <a:lt2>
        <a:srgbClr val="000000"/>
      </a:lt2>
      <a:accent1>
        <a:srgbClr val="BBE0E3"/>
      </a:accent1>
      <a:accent2>
        <a:srgbClr val="333399"/>
      </a:accent2>
      <a:accent3>
        <a:srgbClr val="AEAAFF"/>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Title &amp; Bullets">
  <a:themeElements>
    <a:clrScheme name="">
      <a:dk1>
        <a:srgbClr val="000000"/>
      </a:dk1>
      <a:lt1>
        <a:srgbClr val="1E009F"/>
      </a:lt1>
      <a:dk2>
        <a:srgbClr val="000000"/>
      </a:dk2>
      <a:lt2>
        <a:srgbClr val="000000"/>
      </a:lt2>
      <a:accent1>
        <a:srgbClr val="FFFFFF"/>
      </a:accent1>
      <a:accent2>
        <a:srgbClr val="333399"/>
      </a:accent2>
      <a:accent3>
        <a:srgbClr val="ABAACD"/>
      </a:accent3>
      <a:accent4>
        <a:srgbClr val="000000"/>
      </a:accent4>
      <a:accent5>
        <a:srgbClr val="FFFFF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copy">
  <a:themeElements>
    <a:clrScheme name="">
      <a:dk1>
        <a:srgbClr val="000000"/>
      </a:dk1>
      <a:lt1>
        <a:srgbClr val="000066"/>
      </a:lt1>
      <a:dk2>
        <a:srgbClr val="000000"/>
      </a:dk2>
      <a:lt2>
        <a:srgbClr val="000000"/>
      </a:lt2>
      <a:accent1>
        <a:srgbClr val="00CC99"/>
      </a:accent1>
      <a:accent2>
        <a:srgbClr val="333399"/>
      </a:accent2>
      <a:accent3>
        <a:srgbClr val="AAAAB8"/>
      </a:accent3>
      <a:accent4>
        <a:srgbClr val="000000"/>
      </a:accent4>
      <a:accent5>
        <a:srgbClr val="AAE2CA"/>
      </a:accent5>
      <a:accent6>
        <a:srgbClr val="2D2D8A"/>
      </a:accent6>
      <a:hlink>
        <a:srgbClr val="009999"/>
      </a:hlink>
      <a:folHlink>
        <a:srgbClr val="99CC00"/>
      </a:folHlink>
    </a:clrScheme>
    <a:fontScheme name="Title &amp; Bullets copy">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Title &amp; Bullets">
  <a:themeElements>
    <a:clrScheme name="">
      <a:dk1>
        <a:srgbClr val="000000"/>
      </a:dk1>
      <a:lt1>
        <a:srgbClr val="000099"/>
      </a:lt1>
      <a:dk2>
        <a:srgbClr val="000000"/>
      </a:dk2>
      <a:lt2>
        <a:srgbClr val="000000"/>
      </a:lt2>
      <a:accent1>
        <a:srgbClr val="BBE0E3"/>
      </a:accent1>
      <a:accent2>
        <a:srgbClr val="333399"/>
      </a:accent2>
      <a:accent3>
        <a:srgbClr val="AAAACA"/>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Title &amp; Bullets copy">
  <a:themeElements>
    <a:clrScheme name="">
      <a:dk1>
        <a:srgbClr val="000000"/>
      </a:dk1>
      <a:lt1>
        <a:srgbClr val="000099"/>
      </a:lt1>
      <a:dk2>
        <a:srgbClr val="000000"/>
      </a:dk2>
      <a:lt2>
        <a:srgbClr val="000000"/>
      </a:lt2>
      <a:accent1>
        <a:srgbClr val="000000"/>
      </a:accent1>
      <a:accent2>
        <a:srgbClr val="333399"/>
      </a:accent2>
      <a:accent3>
        <a:srgbClr val="AAAACA"/>
      </a:accent3>
      <a:accent4>
        <a:srgbClr val="000000"/>
      </a:accent4>
      <a:accent5>
        <a:srgbClr val="AAAAAA"/>
      </a:accent5>
      <a:accent6>
        <a:srgbClr val="2D2D8A"/>
      </a:accent6>
      <a:hlink>
        <a:srgbClr val="009999"/>
      </a:hlink>
      <a:folHlink>
        <a:srgbClr val="99CC00"/>
      </a:folHlink>
    </a:clrScheme>
    <a:fontScheme name="Title &amp; Bullets copy">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Subtitle copy 2">
  <a:themeElements>
    <a:clrScheme name="Title &amp; Subtitle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copy 2">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Title &amp; Bullets">
  <a:themeElements>
    <a:clrScheme name="">
      <a:dk1>
        <a:srgbClr val="000000"/>
      </a:dk1>
      <a:lt1>
        <a:srgbClr val="000099"/>
      </a:lt1>
      <a:dk2>
        <a:srgbClr val="000000"/>
      </a:dk2>
      <a:lt2>
        <a:srgbClr val="000000"/>
      </a:lt2>
      <a:accent1>
        <a:srgbClr val="FFFFFF"/>
      </a:accent1>
      <a:accent2>
        <a:srgbClr val="333399"/>
      </a:accent2>
      <a:accent3>
        <a:srgbClr val="AAAACA"/>
      </a:accent3>
      <a:accent4>
        <a:srgbClr val="000000"/>
      </a:accent4>
      <a:accent5>
        <a:srgbClr val="FFFFF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Title &amp; Bullets copy 2">
  <a:themeElements>
    <a:clrScheme name="">
      <a:dk1>
        <a:srgbClr val="000000"/>
      </a:dk1>
      <a:lt1>
        <a:srgbClr val="000099"/>
      </a:lt1>
      <a:dk2>
        <a:srgbClr val="000000"/>
      </a:dk2>
      <a:lt2>
        <a:srgbClr val="000000"/>
      </a:lt2>
      <a:accent1>
        <a:srgbClr val="BBE0E3"/>
      </a:accent1>
      <a:accent2>
        <a:srgbClr val="333399"/>
      </a:accent2>
      <a:accent3>
        <a:srgbClr val="AAAACA"/>
      </a:accent3>
      <a:accent4>
        <a:srgbClr val="000000"/>
      </a:accent4>
      <a:accent5>
        <a:srgbClr val="DAEDEF"/>
      </a:accent5>
      <a:accent6>
        <a:srgbClr val="2D2D8A"/>
      </a:accent6>
      <a:hlink>
        <a:srgbClr val="009999"/>
      </a:hlink>
      <a:folHlink>
        <a:srgbClr val="99CC00"/>
      </a:folHlink>
    </a:clrScheme>
    <a:fontScheme name="Title &amp; Bullets copy 2">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9_Title &amp; Bullets">
  <a:themeElements>
    <a:clrScheme name="">
      <a:dk1>
        <a:srgbClr val="000000"/>
      </a:dk1>
      <a:lt1>
        <a:srgbClr val="14006A"/>
      </a:lt1>
      <a:dk2>
        <a:srgbClr val="000000"/>
      </a:dk2>
      <a:lt2>
        <a:srgbClr val="000000"/>
      </a:lt2>
      <a:accent1>
        <a:srgbClr val="00CF95"/>
      </a:accent1>
      <a:accent2>
        <a:srgbClr val="333399"/>
      </a:accent2>
      <a:accent3>
        <a:srgbClr val="AAAAB9"/>
      </a:accent3>
      <a:accent4>
        <a:srgbClr val="000000"/>
      </a:accent4>
      <a:accent5>
        <a:srgbClr val="AAE4C8"/>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Title &amp; Bullets">
  <a:themeElements>
    <a:clrScheme name="">
      <a:dk1>
        <a:srgbClr val="000000"/>
      </a:dk1>
      <a:lt1>
        <a:srgbClr val="000066"/>
      </a:lt1>
      <a:dk2>
        <a:srgbClr val="000000"/>
      </a:dk2>
      <a:lt2>
        <a:srgbClr val="808080"/>
      </a:lt2>
      <a:accent1>
        <a:srgbClr val="00CC99"/>
      </a:accent1>
      <a:accent2>
        <a:srgbClr val="333399"/>
      </a:accent2>
      <a:accent3>
        <a:srgbClr val="AAAAB8"/>
      </a:accent3>
      <a:accent4>
        <a:srgbClr val="000000"/>
      </a:accent4>
      <a:accent5>
        <a:srgbClr val="AAE2CA"/>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lank">
  <a:themeElements>
    <a:clrScheme name="">
      <a:dk1>
        <a:srgbClr val="000000"/>
      </a:dk1>
      <a:lt1>
        <a:srgbClr val="FFFFFF"/>
      </a:lt1>
      <a:dk2>
        <a:srgbClr val="000000"/>
      </a:dk2>
      <a:lt2>
        <a:srgbClr val="000000"/>
      </a:lt2>
      <a:accent1>
        <a:srgbClr val="FFFF00"/>
      </a:accent1>
      <a:accent2>
        <a:srgbClr val="333399"/>
      </a:accent2>
      <a:accent3>
        <a:srgbClr val="FFFFFF"/>
      </a:accent3>
      <a:accent4>
        <a:srgbClr val="000000"/>
      </a:accent4>
      <a:accent5>
        <a:srgbClr val="FFFFAA"/>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lank copy">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Title &amp; Bullets copy">
  <a:themeElements>
    <a:clrScheme name="">
      <a:dk1>
        <a:srgbClr val="000000"/>
      </a:dk1>
      <a:lt1>
        <a:srgbClr val="202C85"/>
      </a:lt1>
      <a:dk2>
        <a:srgbClr val="000000"/>
      </a:dk2>
      <a:lt2>
        <a:srgbClr val="808080"/>
      </a:lt2>
      <a:accent1>
        <a:srgbClr val="BBE0E3"/>
      </a:accent1>
      <a:accent2>
        <a:srgbClr val="333399"/>
      </a:accent2>
      <a:accent3>
        <a:srgbClr val="ABACC2"/>
      </a:accent3>
      <a:accent4>
        <a:srgbClr val="000000"/>
      </a:accent4>
      <a:accent5>
        <a:srgbClr val="DAEDEF"/>
      </a:accent5>
      <a:accent6>
        <a:srgbClr val="2D2D8A"/>
      </a:accent6>
      <a:hlink>
        <a:srgbClr val="009999"/>
      </a:hlink>
      <a:folHlink>
        <a:srgbClr val="99CC00"/>
      </a:folHlink>
    </a:clrScheme>
    <a:fontScheme name="Title &amp; Bullets copy">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itle &amp; Bullets copy">
  <a:themeElements>
    <a:clrScheme name="">
      <a:dk1>
        <a:srgbClr val="838383"/>
      </a:dk1>
      <a:lt1>
        <a:srgbClr val="FFFFFF"/>
      </a:lt1>
      <a:dk2>
        <a:srgbClr val="000000"/>
      </a:dk2>
      <a:lt2>
        <a:srgbClr val="000000"/>
      </a:lt2>
      <a:accent1>
        <a:srgbClr val="CCCCCC"/>
      </a:accent1>
      <a:accent2>
        <a:srgbClr val="333399"/>
      </a:accent2>
      <a:accent3>
        <a:srgbClr val="FFFFFF"/>
      </a:accent3>
      <a:accent4>
        <a:srgbClr val="6F6F6F"/>
      </a:accent4>
      <a:accent5>
        <a:srgbClr val="E2E2E2"/>
      </a:accent5>
      <a:accent6>
        <a:srgbClr val="2D2D8A"/>
      </a:accent6>
      <a:hlink>
        <a:srgbClr val="009999"/>
      </a:hlink>
      <a:folHlink>
        <a:srgbClr val="99CC00"/>
      </a:folHlink>
    </a:clrScheme>
    <a:fontScheme name="Title &amp; Bullets copy">
      <a:majorFont>
        <a:latin typeface="Marker Felt"/>
        <a:ea typeface="Kaiti SC Regular"/>
        <a:cs typeface="Kaiti SC Regular"/>
      </a:majorFont>
      <a:minorFont>
        <a:latin typeface="Marker Felt"/>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Title &amp; Bullets copy 2">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copy 2">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Title &amp; Subtitle copy 2">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Subtitle copy 2">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Title &amp; Subtitle">
  <a:themeElements>
    <a:clrScheme name="">
      <a:dk1>
        <a:srgbClr val="000000"/>
      </a:dk1>
      <a:lt1>
        <a:srgbClr val="FFFFFF"/>
      </a:lt1>
      <a:dk2>
        <a:srgbClr val="000000"/>
      </a:dk2>
      <a:lt2>
        <a:srgbClr val="C9C9C9"/>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Impact"/>
        <a:ea typeface="PingFang SC Semibold"/>
        <a:cs typeface="PingFang SC Semibold"/>
      </a:majorFont>
      <a:minorFont>
        <a:latin typeface="Impact"/>
        <a:ea typeface="PingFang SC Semibold"/>
        <a:cs typeface="PingFang SC Semibol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1_Title &amp; Bullets">
  <a:themeElements>
    <a:clrScheme name="">
      <a:dk1>
        <a:srgbClr val="000000"/>
      </a:dk1>
      <a:lt1>
        <a:srgbClr val="3200FF"/>
      </a:lt1>
      <a:dk2>
        <a:srgbClr val="000000"/>
      </a:dk2>
      <a:lt2>
        <a:srgbClr val="808080"/>
      </a:lt2>
      <a:accent1>
        <a:srgbClr val="B3E0E3"/>
      </a:accent1>
      <a:accent2>
        <a:srgbClr val="333399"/>
      </a:accent2>
      <a:accent3>
        <a:srgbClr val="ADAAFF"/>
      </a:accent3>
      <a:accent4>
        <a:srgbClr val="000000"/>
      </a:accent4>
      <a:accent5>
        <a:srgbClr val="D6EDE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Title &amp; Subtitle">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Subtitle">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Title &amp; Subtitle copy">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Subtitle copy">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Title &amp; Subtitle copy 1">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Subtitle copy 1">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Title &amp; Subtitle">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Title &amp; Subtitle">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itle &amp; Bullets copy">
  <a:themeElements>
    <a:clrScheme name="">
      <a:dk1>
        <a:srgbClr val="000000"/>
      </a:dk1>
      <a:lt1>
        <a:srgbClr val="FFFFFF"/>
      </a:lt1>
      <a:dk2>
        <a:srgbClr val="000000"/>
      </a:dk2>
      <a:lt2>
        <a:srgbClr val="000000"/>
      </a:lt2>
      <a:accent1>
        <a:srgbClr val="FFFF00"/>
      </a:accent1>
      <a:accent2>
        <a:srgbClr val="333399"/>
      </a:accent2>
      <a:accent3>
        <a:srgbClr val="AAAAAA"/>
      </a:accent3>
      <a:accent4>
        <a:srgbClr val="DADADA"/>
      </a:accent4>
      <a:accent5>
        <a:srgbClr val="FFFFAA"/>
      </a:accent5>
      <a:accent6>
        <a:srgbClr val="2D2D8A"/>
      </a:accent6>
      <a:hlink>
        <a:srgbClr val="009999"/>
      </a:hlink>
      <a:folHlink>
        <a:srgbClr val="99CC00"/>
      </a:folHlink>
    </a:clrScheme>
    <a:fontScheme name="Title &amp; Bullets copy">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3_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Title &amp; Bullets copy 3">
  <a:themeElements>
    <a:clrScheme name="">
      <a:dk1>
        <a:srgbClr val="000000"/>
      </a:dk1>
      <a:lt1>
        <a:srgbClr val="2A3AAF"/>
      </a:lt1>
      <a:dk2>
        <a:srgbClr val="000000"/>
      </a:dk2>
      <a:lt2>
        <a:srgbClr val="808080"/>
      </a:lt2>
      <a:accent1>
        <a:srgbClr val="BBE0E3"/>
      </a:accent1>
      <a:accent2>
        <a:srgbClr val="333399"/>
      </a:accent2>
      <a:accent3>
        <a:srgbClr val="ACAED4"/>
      </a:accent3>
      <a:accent4>
        <a:srgbClr val="000000"/>
      </a:accent4>
      <a:accent5>
        <a:srgbClr val="DAEDEF"/>
      </a:accent5>
      <a:accent6>
        <a:srgbClr val="2D2D8A"/>
      </a:accent6>
      <a:hlink>
        <a:srgbClr val="009999"/>
      </a:hlink>
      <a:folHlink>
        <a:srgbClr val="99CC00"/>
      </a:folHlink>
    </a:clrScheme>
    <a:fontScheme name="Title &amp; Bullets copy 3">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6_Title &amp; Bullets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copy">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7_Title &amp; Bullets copy">
  <a:themeElements>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Title + Body">
  <a:themeElements>
    <a:clrScheme name="Title + Bod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Body">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 Bod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Didot"/>
        <a:ea typeface="Songti SC Regular"/>
        <a:cs typeface="Songti SC Regular"/>
      </a:majorFont>
      <a:minorFont>
        <a:latin typeface="Didot"/>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6_Title &amp; Bullets">
  <a:themeElements>
    <a:clrScheme name="">
      <a:dk1>
        <a:srgbClr val="000000"/>
      </a:dk1>
      <a:lt1>
        <a:srgbClr val="000099"/>
      </a:lt1>
      <a:dk2>
        <a:srgbClr val="000000"/>
      </a:dk2>
      <a:lt2>
        <a:srgbClr val="808080"/>
      </a:lt2>
      <a:accent1>
        <a:srgbClr val="BBE0E3"/>
      </a:accent1>
      <a:accent2>
        <a:srgbClr val="333399"/>
      </a:accent2>
      <a:accent3>
        <a:srgbClr val="AAAACA"/>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8_Title &amp; Bullets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copy">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_Title &amp; Bullets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copy">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copy 1">
  <a:themeElements>
    <a:clrScheme name="">
      <a:dk1>
        <a:srgbClr val="10101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copy 1">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Title &amp; Bullets copy">
  <a:themeElements>
    <a:clrScheme name="">
      <a:dk1>
        <a:srgbClr val="000000"/>
      </a:dk1>
      <a:lt1>
        <a:srgbClr val="000066"/>
      </a:lt1>
      <a:dk2>
        <a:srgbClr val="000000"/>
      </a:dk2>
      <a:lt2>
        <a:srgbClr val="808080"/>
      </a:lt2>
      <a:accent1>
        <a:srgbClr val="00CC99"/>
      </a:accent1>
      <a:accent2>
        <a:srgbClr val="333399"/>
      </a:accent2>
      <a:accent3>
        <a:srgbClr val="AAAAB8"/>
      </a:accent3>
      <a:accent4>
        <a:srgbClr val="000000"/>
      </a:accent4>
      <a:accent5>
        <a:srgbClr val="AAE2CA"/>
      </a:accent5>
      <a:accent6>
        <a:srgbClr val="2D2D8A"/>
      </a:accent6>
      <a:hlink>
        <a:srgbClr val="009999"/>
      </a:hlink>
      <a:folHlink>
        <a:srgbClr val="99CC00"/>
      </a:folHlink>
    </a:clrScheme>
    <a:fontScheme name="Title &amp; Bullets copy">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_Title &amp; Bullets copy 1">
  <a:themeElements>
    <a:clrScheme name="">
      <a:dk1>
        <a:srgbClr val="000000"/>
      </a:dk1>
      <a:lt1>
        <a:srgbClr val="000066"/>
      </a:lt1>
      <a:dk2>
        <a:srgbClr val="000000"/>
      </a:dk2>
      <a:lt2>
        <a:srgbClr val="808080"/>
      </a:lt2>
      <a:accent1>
        <a:srgbClr val="00CC99"/>
      </a:accent1>
      <a:accent2>
        <a:srgbClr val="333399"/>
      </a:accent2>
      <a:accent3>
        <a:srgbClr val="AAAAB8"/>
      </a:accent3>
      <a:accent4>
        <a:srgbClr val="000000"/>
      </a:accent4>
      <a:accent5>
        <a:srgbClr val="AAE2CA"/>
      </a:accent5>
      <a:accent6>
        <a:srgbClr val="2D2D8A"/>
      </a:accent6>
      <a:hlink>
        <a:srgbClr val="009999"/>
      </a:hlink>
      <a:folHlink>
        <a:srgbClr val="99CC00"/>
      </a:folHlink>
    </a:clrScheme>
    <a:fontScheme name="Title &amp; Bullets copy 1">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1_Title &amp; Bullets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copy">
      <a:majorFont>
        <a:latin typeface="Times New Roman"/>
        <a:ea typeface="Songti SC Regular"/>
        <a:cs typeface="Songti SC Regular"/>
      </a:majorFont>
      <a:minorFont>
        <a:latin typeface="Times New Roman"/>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2_Title &amp; Bullets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copy">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7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_Title &amp; Subtitle copy 2">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Title &amp; Subtitle copy 2">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8_Title &amp; Bullets">
  <a:themeElements>
    <a:clrScheme name="">
      <a:dk1>
        <a:srgbClr val="000000"/>
      </a:dk1>
      <a:lt1>
        <a:srgbClr val="202C85"/>
      </a:lt1>
      <a:dk2>
        <a:srgbClr val="000000"/>
      </a:dk2>
      <a:lt2>
        <a:srgbClr val="808080"/>
      </a:lt2>
      <a:accent1>
        <a:srgbClr val="BBE0E3"/>
      </a:accent1>
      <a:accent2>
        <a:srgbClr val="333399"/>
      </a:accent2>
      <a:accent3>
        <a:srgbClr val="ABACC2"/>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Title &amp; Subtitle copy 4">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Title &amp; Subtitle copy 4">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7_Title &amp; Subtitle">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Title &amp; Subtitle">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Title &amp; Subtitle copy 4">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Subtitle copy 4">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itle &amp; Bullets copy 1">
  <a:themeElements>
    <a:clrScheme name="">
      <a:dk1>
        <a:srgbClr val="3A2720"/>
      </a:dk1>
      <a:lt1>
        <a:srgbClr val="C5D8DF"/>
      </a:lt1>
      <a:dk2>
        <a:srgbClr val="000000"/>
      </a:dk2>
      <a:lt2>
        <a:srgbClr val="000000"/>
      </a:lt2>
      <a:accent1>
        <a:srgbClr val="FFFFFF"/>
      </a:accent1>
      <a:accent2>
        <a:srgbClr val="333399"/>
      </a:accent2>
      <a:accent3>
        <a:srgbClr val="DFE9EC"/>
      </a:accent3>
      <a:accent4>
        <a:srgbClr val="30201A"/>
      </a:accent4>
      <a:accent5>
        <a:srgbClr val="FFFFFF"/>
      </a:accent5>
      <a:accent6>
        <a:srgbClr val="2D2D8A"/>
      </a:accent6>
      <a:hlink>
        <a:srgbClr val="009999"/>
      </a:hlink>
      <a:folHlink>
        <a:srgbClr val="99CC00"/>
      </a:folHlink>
    </a:clrScheme>
    <a:fontScheme name="Title &amp; Bullets copy 1">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_Blank">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Blank">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_Title &amp; Subtitle copy 2">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Subtitle copy 2">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8_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9_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_Title &amp; Subtitle copy 3">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Title &amp; Subtitle copy 3">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0_Title &amp; Subtitle">
  <a:themeElements>
    <a:clrScheme name="">
      <a:dk1>
        <a:srgbClr val="3C261E"/>
      </a:dk1>
      <a:lt1>
        <a:srgbClr val="C3D9E1"/>
      </a:lt1>
      <a:dk2>
        <a:srgbClr val="000000"/>
      </a:dk2>
      <a:lt2>
        <a:srgbClr val="808080"/>
      </a:lt2>
      <a:accent1>
        <a:srgbClr val="BBE0E3"/>
      </a:accent1>
      <a:accent2>
        <a:srgbClr val="333399"/>
      </a:accent2>
      <a:accent3>
        <a:srgbClr val="DEE9EE"/>
      </a:accent3>
      <a:accent4>
        <a:srgbClr val="321F18"/>
      </a:accent4>
      <a:accent5>
        <a:srgbClr val="DAEDEF"/>
      </a:accent5>
      <a:accent6>
        <a:srgbClr val="2D2D8A"/>
      </a:accent6>
      <a:hlink>
        <a:srgbClr val="009999"/>
      </a:hlink>
      <a:folHlink>
        <a:srgbClr val="99CC00"/>
      </a:folHlink>
    </a:clrScheme>
    <a:fontScheme name="Title &amp; Subtitle">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9_Title &amp; Bullets">
  <a:themeElements>
    <a:clrScheme name="">
      <a:dk1>
        <a:srgbClr val="000000"/>
      </a:dk1>
      <a:lt1>
        <a:srgbClr val="202C85"/>
      </a:lt1>
      <a:dk2>
        <a:srgbClr val="000000"/>
      </a:dk2>
      <a:lt2>
        <a:srgbClr val="808080"/>
      </a:lt2>
      <a:accent1>
        <a:srgbClr val="BBE0E3"/>
      </a:accent1>
      <a:accent2>
        <a:srgbClr val="333399"/>
      </a:accent2>
      <a:accent3>
        <a:srgbClr val="ABACC2"/>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0_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Times New Roman"/>
        <a:ea typeface="Songti SC Regular"/>
        <a:cs typeface="Songti SC Regular"/>
      </a:majorFont>
      <a:minorFont>
        <a:latin typeface="Times New Roman"/>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1_Title &amp; Bullets">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Title &amp; Bullets">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_Title &amp; Subtitle copy 3">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Title &amp; Subtitle copy 3">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5_Title &amp; Bullets copy 1">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copy 1">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Title &amp; Bullets copy 4">
  <a:themeElements>
    <a:clrScheme name="">
      <a:dk1>
        <a:srgbClr val="3A2720"/>
      </a:dk1>
      <a:lt1>
        <a:srgbClr val="C5D8DF"/>
      </a:lt1>
      <a:dk2>
        <a:srgbClr val="000000"/>
      </a:dk2>
      <a:lt2>
        <a:srgbClr val="808080"/>
      </a:lt2>
      <a:accent1>
        <a:srgbClr val="BBE0E3"/>
      </a:accent1>
      <a:accent2>
        <a:srgbClr val="333399"/>
      </a:accent2>
      <a:accent3>
        <a:srgbClr val="DFE9EC"/>
      </a:accent3>
      <a:accent4>
        <a:srgbClr val="30201A"/>
      </a:accent4>
      <a:accent5>
        <a:srgbClr val="DAEDEF"/>
      </a:accent5>
      <a:accent6>
        <a:srgbClr val="2D2D8A"/>
      </a:accent6>
      <a:hlink>
        <a:srgbClr val="009999"/>
      </a:hlink>
      <a:folHlink>
        <a:srgbClr val="99CC00"/>
      </a:folHlink>
    </a:clrScheme>
    <a:fontScheme name="Title &amp; Bullets copy 4">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2_Title &amp; Bullets">
  <a:themeElements>
    <a:clrScheme name="">
      <a:dk1>
        <a:srgbClr val="000000"/>
      </a:dk1>
      <a:lt1>
        <a:srgbClr val="5453F6"/>
      </a:lt1>
      <a:dk2>
        <a:srgbClr val="000000"/>
      </a:dk2>
      <a:lt2>
        <a:srgbClr val="808080"/>
      </a:lt2>
      <a:accent1>
        <a:srgbClr val="BBE0E3"/>
      </a:accent1>
      <a:accent2>
        <a:srgbClr val="333399"/>
      </a:accent2>
      <a:accent3>
        <a:srgbClr val="B3B3FA"/>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Songti SC Regular"/>
        <a:cs typeface="Songti SC Regular"/>
      </a:majorFont>
      <a:minorFont>
        <a:latin typeface="Times"/>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3_Blank">
  <a:themeElements>
    <a:clrScheme name="">
      <a:dk1>
        <a:srgbClr val="55533D"/>
      </a:dk1>
      <a:lt1>
        <a:srgbClr val="AAACC2"/>
      </a:lt1>
      <a:dk2>
        <a:srgbClr val="000000"/>
      </a:dk2>
      <a:lt2>
        <a:srgbClr val="808080"/>
      </a:lt2>
      <a:accent1>
        <a:srgbClr val="BBE0E3"/>
      </a:accent1>
      <a:accent2>
        <a:srgbClr val="333399"/>
      </a:accent2>
      <a:accent3>
        <a:srgbClr val="D2D2DD"/>
      </a:accent3>
      <a:accent4>
        <a:srgbClr val="474633"/>
      </a:accent4>
      <a:accent5>
        <a:srgbClr val="DAEDEF"/>
      </a:accent5>
      <a:accent6>
        <a:srgbClr val="2D2D8A"/>
      </a:accent6>
      <a:hlink>
        <a:srgbClr val="009999"/>
      </a:hlink>
      <a:folHlink>
        <a:srgbClr val="99CC00"/>
      </a:folHlink>
    </a:clrScheme>
    <a:fontScheme name="Blank">
      <a:majorFont>
        <a:latin typeface="Hoefler Text"/>
        <a:ea typeface="Songti SC Regular"/>
        <a:cs typeface="Songti SC Regular"/>
      </a:majorFont>
      <a:minorFont>
        <a:latin typeface="Hoefler Text"/>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6_Title &amp; Bullets copy 1">
  <a:themeElements>
    <a:clrScheme name="">
      <a:dk1>
        <a:srgbClr val="838383"/>
      </a:dk1>
      <a:lt1>
        <a:srgbClr val="FFFFFF"/>
      </a:lt1>
      <a:dk2>
        <a:srgbClr val="000000"/>
      </a:dk2>
      <a:lt2>
        <a:srgbClr val="808080"/>
      </a:lt2>
      <a:accent1>
        <a:srgbClr val="BBE0E3"/>
      </a:accent1>
      <a:accent2>
        <a:srgbClr val="333399"/>
      </a:accent2>
      <a:accent3>
        <a:srgbClr val="FFFFFF"/>
      </a:accent3>
      <a:accent4>
        <a:srgbClr val="6F6F6F"/>
      </a:accent4>
      <a:accent5>
        <a:srgbClr val="DAEDEF"/>
      </a:accent5>
      <a:accent6>
        <a:srgbClr val="2D2D8A"/>
      </a:accent6>
      <a:hlink>
        <a:srgbClr val="009999"/>
      </a:hlink>
      <a:folHlink>
        <a:srgbClr val="99CC00"/>
      </a:folHlink>
    </a:clrScheme>
    <a:fontScheme name="Title &amp; Bullets copy 1">
      <a:majorFont>
        <a:latin typeface="Marker Felt"/>
        <a:ea typeface="Kaiti SC Regular"/>
        <a:cs typeface="Kaiti SC Regular"/>
      </a:majorFont>
      <a:minorFont>
        <a:latin typeface="Marker Felt"/>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1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12_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23_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amp; Subtitle">
  <a:themeElements>
    <a:clrScheme name="">
      <a:dk1>
        <a:srgbClr val="311913"/>
      </a:dk1>
      <a:lt1>
        <a:srgbClr val="CEE6EC"/>
      </a:lt1>
      <a:dk2>
        <a:srgbClr val="000000"/>
      </a:dk2>
      <a:lt2>
        <a:srgbClr val="000000"/>
      </a:lt2>
      <a:accent1>
        <a:srgbClr val="BBE0E3"/>
      </a:accent1>
      <a:accent2>
        <a:srgbClr val="333399"/>
      </a:accent2>
      <a:accent3>
        <a:srgbClr val="E3F0F4"/>
      </a:accent3>
      <a:accent4>
        <a:srgbClr val="28140E"/>
      </a:accent4>
      <a:accent5>
        <a:srgbClr val="DAEDEF"/>
      </a:accent5>
      <a:accent6>
        <a:srgbClr val="2D2D8A"/>
      </a:accent6>
      <a:hlink>
        <a:srgbClr val="009999"/>
      </a:hlink>
      <a:folHlink>
        <a:srgbClr val="99CC00"/>
      </a:folHlink>
    </a:clrScheme>
    <a:fontScheme name="Title &amp; Subtitle">
      <a:majorFont>
        <a:latin typeface="Papyrus"/>
        <a:ea typeface="PingFang SC Regular"/>
        <a:cs typeface="PingFang SC Regular"/>
      </a:majorFont>
      <a:minorFont>
        <a:latin typeface="Papyru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3_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4_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A27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3A2720"/>
            </a:solidFill>
            <a:effectLst/>
            <a:latin typeface="Papyrus" charset="0"/>
            <a:ea typeface="PingFang SC Regular" charset="0"/>
            <a:cs typeface="PingFang SC Regular" charset="0"/>
            <a:sym typeface="Papyru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Pages>0</Pages>
  <Words>1417</Words>
  <Characters>0</Characters>
  <Application>Microsoft Macintosh PowerPoint</Application>
  <PresentationFormat>Custom</PresentationFormat>
  <Lines>0</Lines>
  <Paragraphs>193</Paragraphs>
  <Slides>60</Slides>
  <Notes>8</Notes>
  <HiddenSlides>0</HiddenSlides>
  <MMClips>0</MMClips>
  <ScaleCrop>false</ScaleCrop>
  <HeadingPairs>
    <vt:vector size="6" baseType="variant">
      <vt:variant>
        <vt:lpstr>Fonts Used</vt:lpstr>
      </vt:variant>
      <vt:variant>
        <vt:i4>21</vt:i4>
      </vt:variant>
      <vt:variant>
        <vt:lpstr>Theme</vt:lpstr>
      </vt:variant>
      <vt:variant>
        <vt:i4>112</vt:i4>
      </vt:variant>
      <vt:variant>
        <vt:lpstr>Slide Titles</vt:lpstr>
      </vt:variant>
      <vt:variant>
        <vt:i4>60</vt:i4>
      </vt:variant>
    </vt:vector>
  </HeadingPairs>
  <TitlesOfParts>
    <vt:vector size="193" baseType="lpstr">
      <vt:lpstr>Papyrus</vt:lpstr>
      <vt:lpstr>PingFang SC Regular</vt:lpstr>
      <vt:lpstr>Arial</vt:lpstr>
      <vt:lpstr>ＭＳ Ｐゴシック</vt:lpstr>
      <vt:lpstr>Marker Felt</vt:lpstr>
      <vt:lpstr>Kaiti SC Regular</vt:lpstr>
      <vt:lpstr>Lucida Grande</vt:lpstr>
      <vt:lpstr>Times</vt:lpstr>
      <vt:lpstr>Songti SC Regular</vt:lpstr>
      <vt:lpstr>Chalkboard</vt:lpstr>
      <vt:lpstr>Gill Sans</vt:lpstr>
      <vt:lpstr>Impact</vt:lpstr>
      <vt:lpstr>PingFang SC Semibold</vt:lpstr>
      <vt:lpstr>Didot</vt:lpstr>
      <vt:lpstr>Times New Roman</vt:lpstr>
      <vt:lpstr>Hoefler Text</vt:lpstr>
      <vt:lpstr>Arial Rounded MT Bold</vt:lpstr>
      <vt:lpstr>Chalkboard Bold</vt:lpstr>
      <vt:lpstr>Comic Sans MS Bold</vt:lpstr>
      <vt:lpstr>Comic Sans MS</vt:lpstr>
      <vt:lpstr>ヒラギノ角ゴシック W6</vt:lpstr>
      <vt:lpstr>Title &amp; Subtitle copy 3</vt:lpstr>
      <vt:lpstr>Title &amp; Bullets copy 2</vt:lpstr>
      <vt:lpstr>Title &amp; Bullets copy</vt:lpstr>
      <vt:lpstr>1_Title &amp; Bullets copy</vt:lpstr>
      <vt:lpstr>2_Title &amp; Bullets copy</vt:lpstr>
      <vt:lpstr>Title &amp; Bullets copy 1</vt:lpstr>
      <vt:lpstr>1_Title &amp; Bullets copy 1</vt:lpstr>
      <vt:lpstr>Title &amp; Subtitle</vt:lpstr>
      <vt:lpstr>1_Title &amp; Subtitle</vt:lpstr>
      <vt:lpstr>Bullets</vt:lpstr>
      <vt:lpstr>Title &amp; Bullets</vt:lpstr>
      <vt:lpstr>2_Title &amp; Subtitle</vt:lpstr>
      <vt:lpstr>2_Title &amp; Bullets copy 1</vt:lpstr>
      <vt:lpstr>Bullets copy</vt:lpstr>
      <vt:lpstr>3_Title &amp; Bullets copy 1</vt:lpstr>
      <vt:lpstr>3_Title &amp; Bullets copy</vt:lpstr>
      <vt:lpstr>3_Title &amp; Subtitle</vt:lpstr>
      <vt:lpstr>1_Title &amp; Bullets</vt:lpstr>
      <vt:lpstr>2_Title &amp; Bullets</vt:lpstr>
      <vt:lpstr>1_Bullets</vt:lpstr>
      <vt:lpstr>Title &amp; Subtitle copy</vt:lpstr>
      <vt:lpstr>Title &amp; Subtitle copy 1</vt:lpstr>
      <vt:lpstr>Bullets copy 1</vt:lpstr>
      <vt:lpstr>3_Title &amp; Bullets</vt:lpstr>
      <vt:lpstr>Title &amp; Bullets copy 3</vt:lpstr>
      <vt:lpstr>4_Title &amp; Bullets</vt:lpstr>
      <vt:lpstr>1_Title &amp; Bullets copy 3</vt:lpstr>
      <vt:lpstr>5_Title &amp; Bullets</vt:lpstr>
      <vt:lpstr>6_Title &amp; Bullets</vt:lpstr>
      <vt:lpstr>7_Title &amp; Bullets</vt:lpstr>
      <vt:lpstr>4_Title &amp; Bullets copy</vt:lpstr>
      <vt:lpstr>Title &amp; Subtitle copy 2</vt:lpstr>
      <vt:lpstr>8_Title &amp; Bullets</vt:lpstr>
      <vt:lpstr>1_Title &amp; Bullets copy 2</vt:lpstr>
      <vt:lpstr>9_Title &amp; Bullets</vt:lpstr>
      <vt:lpstr>10_Title &amp; Bullets</vt:lpstr>
      <vt:lpstr>Blank</vt:lpstr>
      <vt:lpstr>Blank copy</vt:lpstr>
      <vt:lpstr>5_Title &amp; Bullets copy</vt:lpstr>
      <vt:lpstr>2_Title &amp; Bullets copy 2</vt:lpstr>
      <vt:lpstr>1_Title &amp; Subtitle copy 2</vt:lpstr>
      <vt:lpstr>4_Title &amp; Subtitle</vt:lpstr>
      <vt:lpstr>2_Bullets</vt:lpstr>
      <vt:lpstr>11_Title &amp; Bullets</vt:lpstr>
      <vt:lpstr>5_Title &amp; Subtitle</vt:lpstr>
      <vt:lpstr>1_Title &amp; Subtitle copy</vt:lpstr>
      <vt:lpstr>1_Title &amp; Subtitle copy 1</vt:lpstr>
      <vt:lpstr>12_Title &amp; Bullets</vt:lpstr>
      <vt:lpstr>6_Title &amp; Subtitle</vt:lpstr>
      <vt:lpstr>13_Title &amp; Bullets</vt:lpstr>
      <vt:lpstr>2_Title &amp; Bullets copy 3</vt:lpstr>
      <vt:lpstr>6_Title &amp; Bullets copy</vt:lpstr>
      <vt:lpstr>7_Title &amp; Bullets copy</vt:lpstr>
      <vt:lpstr>Title + Body</vt:lpstr>
      <vt:lpstr>14_Title &amp; Bullets</vt:lpstr>
      <vt:lpstr>15_Title &amp; Bullets</vt:lpstr>
      <vt:lpstr>16_Title &amp; Bullets</vt:lpstr>
      <vt:lpstr>8_Title &amp; Bullets copy</vt:lpstr>
      <vt:lpstr>9_Title &amp; Bullets copy</vt:lpstr>
      <vt:lpstr>10_Title &amp; Bullets copy</vt:lpstr>
      <vt:lpstr>4_Title &amp; Bullets copy 1</vt:lpstr>
      <vt:lpstr>11_Title &amp; Bullets copy</vt:lpstr>
      <vt:lpstr>12_Title &amp; Bullets copy</vt:lpstr>
      <vt:lpstr>17_Title &amp; Bullets</vt:lpstr>
      <vt:lpstr>2_Title &amp; Subtitle copy 2</vt:lpstr>
      <vt:lpstr>18_Title &amp; Bullets</vt:lpstr>
      <vt:lpstr>Title &amp; Subtitle copy 4</vt:lpstr>
      <vt:lpstr>7_Title &amp; Subtitle</vt:lpstr>
      <vt:lpstr>1_Title &amp; Subtitle copy 4</vt:lpstr>
      <vt:lpstr>1_Blank</vt:lpstr>
      <vt:lpstr>3_Title &amp; Subtitle copy 2</vt:lpstr>
      <vt:lpstr>8_Title &amp; Subtitle</vt:lpstr>
      <vt:lpstr>9_Title &amp; Subtitle</vt:lpstr>
      <vt:lpstr>1_Title &amp; Subtitle copy 3</vt:lpstr>
      <vt:lpstr>2_Blank</vt:lpstr>
      <vt:lpstr>10_Title &amp; Subtitle</vt:lpstr>
      <vt:lpstr>19_Title &amp; Bullets</vt:lpstr>
      <vt:lpstr>20_Title &amp; Bullets</vt:lpstr>
      <vt:lpstr>21_Title &amp; Bullets</vt:lpstr>
      <vt:lpstr>2_Title &amp; Subtitle copy 3</vt:lpstr>
      <vt:lpstr>5_Title &amp; Bullets copy 1</vt:lpstr>
      <vt:lpstr>Title &amp; Bullets copy 4</vt:lpstr>
      <vt:lpstr>22_Title &amp; Bullets</vt:lpstr>
      <vt:lpstr>3_Blank</vt:lpstr>
      <vt:lpstr>6_Title &amp; Bullets copy 1</vt:lpstr>
      <vt:lpstr>11_Title &amp; Subtitle</vt:lpstr>
      <vt:lpstr>12_Title &amp; Subtitle</vt:lpstr>
      <vt:lpstr>23_Title &amp; Bullets</vt:lpstr>
      <vt:lpstr>Title &amp; Bullets - 2 Column</vt:lpstr>
      <vt:lpstr>3_Bullets</vt:lpstr>
      <vt:lpstr>4_Blank</vt:lpstr>
      <vt:lpstr>Title - Top</vt:lpstr>
      <vt:lpstr>Title - Center</vt:lpstr>
      <vt:lpstr>Photo - Horizontal</vt:lpstr>
      <vt:lpstr>Photo - Horizontal Reflection</vt:lpstr>
      <vt:lpstr>Photo - Vertical</vt:lpstr>
      <vt:lpstr>Photo - Vertical Reflection</vt:lpstr>
      <vt:lpstr>Title, Bullets &amp; Photo</vt:lpstr>
      <vt:lpstr>Title &amp; Bullets - Left</vt:lpstr>
      <vt:lpstr>Title &amp; Bullets - Right</vt:lpstr>
      <vt:lpstr>1_Title &amp; Bullets copy 4</vt:lpstr>
      <vt:lpstr>1_Bullets copy</vt:lpstr>
      <vt:lpstr>Title &amp; Bullets copy 5</vt:lpstr>
      <vt:lpstr>24_Title &amp; Bullets</vt:lpstr>
      <vt:lpstr>13_Title &amp; Subtitle</vt:lpstr>
      <vt:lpstr>4_Bullets</vt:lpstr>
      <vt:lpstr>25_Title &amp; Bullets</vt:lpstr>
      <vt:lpstr>26_Title &amp; Bullets</vt:lpstr>
      <vt:lpstr>5_Bullets</vt:lpstr>
      <vt:lpstr>14_Title &amp; Subtitle</vt:lpstr>
      <vt:lpstr>27_Title &amp; Bullets</vt:lpstr>
      <vt:lpstr>15_Title &amp; Subtitle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Kenneth Miller</cp:lastModifiedBy>
  <cp:revision>1</cp:revision>
  <dcterms:modified xsi:type="dcterms:W3CDTF">2016-04-19T17:54:41Z</dcterms:modified>
</cp:coreProperties>
</file>