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tif" ContentType="image/ti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1pPr>
    <a:lvl2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2pPr>
    <a:lvl3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3pPr>
    <a:lvl4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4pPr>
    <a:lvl5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5pPr>
    <a:lvl6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6pPr>
    <a:lvl7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7pPr>
    <a:lvl8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8pPr>
    <a:lvl9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D51ADE6A-740E-44AE-83CC-AE7238B6C88D}" styleName="">
    <a:tblBg/>
    <a:wholeTb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8C8D8F">
              <a:alpha val="30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 styleId="{4A9BC294-FFE2-49D5-8D69-9E1BD2C41BD5}" styleName="">
    <a:tblBg/>
    <a:wholeTb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8C8D8F">
              <a:alpha val="30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 styleId="{BBFC77FB-9ED0-4EC9-95AA-A1379042E648}" styleName="">
    <a:tblBg/>
    <a:wholeTbl>
      <a:tcTxStyle b="off" i="off">
        <a:font>
          <a:latin typeface="Papyrus"/>
          <a:ea typeface="Papyrus"/>
          <a:cs typeface="Papyrus"/>
        </a:font>
        <a:srgbClr val="3E231A"/>
      </a:tcTxStyle>
      <a:tcStyle>
        <a:tcBdr>
          <a:left>
            <a:ln w="25400" cap="flat">
              <a:solidFill>
                <a:srgbClr val="3E231A"/>
              </a:solidFill>
              <a:prstDash val="solid"/>
              <a:miter lim="400000"/>
            </a:ln>
          </a:left>
          <a:right>
            <a:ln w="25400" cap="flat">
              <a:solidFill>
                <a:srgbClr val="3E231A"/>
              </a:solidFill>
              <a:prstDash val="solid"/>
              <a:miter lim="400000"/>
            </a:ln>
          </a:right>
          <a:top>
            <a:ln w="25400" cap="flat">
              <a:solidFill>
                <a:srgbClr val="3E231A"/>
              </a:solidFill>
              <a:prstDash val="solid"/>
              <a:miter lim="400000"/>
            </a:ln>
          </a:top>
          <a:bottom>
            <a:ln w="25400" cap="flat">
              <a:solidFill>
                <a:srgbClr val="3E231A"/>
              </a:solidFill>
              <a:prstDash val="solid"/>
              <a:miter lim="400000"/>
            </a:ln>
          </a:bottom>
          <a:insideH>
            <a:ln w="25400" cap="flat">
              <a:solidFill>
                <a:srgbClr val="3E231A"/>
              </a:solidFill>
              <a:prstDash val="solid"/>
              <a:miter lim="400000"/>
            </a:ln>
          </a:insideH>
          <a:insideV>
            <a:ln w="25400" cap="flat">
              <a:solidFill>
                <a:srgbClr val="3E231A"/>
              </a:solidFill>
              <a:prstDash val="solid"/>
              <a:miter lim="400000"/>
            </a:ln>
          </a:insideV>
        </a:tcBdr>
        <a:fill>
          <a:noFill/>
        </a:fill>
      </a:tcStyle>
    </a:wholeTbl>
    <a:band2H>
      <a:tcTxStyle/>
      <a:tcStyle>
        <a:tcBdr/>
        <a:fill>
          <a:solidFill>
            <a:srgbClr val="EFF1F3"/>
          </a:solidFill>
        </a:fill>
      </a:tcStyle>
    </a:band2H>
    <a:firstCol>
      <a:tcTxStyle b="off" i="off">
        <a:font>
          <a:latin typeface="Papyrus"/>
          <a:ea typeface="Papyrus"/>
          <a:cs typeface="Papyrus"/>
        </a:font>
        <a:srgbClr val="FFFFFF"/>
      </a:tcTxStyle>
      <a:tcStyle>
        <a:tcBdr>
          <a:left>
            <a:ln w="25400" cap="flat">
              <a:solidFill>
                <a:srgbClr val="3E231A"/>
              </a:solidFill>
              <a:prstDash val="solid"/>
              <a:miter lim="400000"/>
            </a:ln>
          </a:left>
          <a:right>
            <a:ln w="25400" cap="flat">
              <a:solidFill>
                <a:srgbClr val="3E231A"/>
              </a:solidFill>
              <a:prstDash val="solid"/>
              <a:miter lim="400000"/>
            </a:ln>
          </a:right>
          <a:top>
            <a:ln w="25400" cap="flat">
              <a:solidFill>
                <a:srgbClr val="3E231A"/>
              </a:solidFill>
              <a:prstDash val="solid"/>
              <a:miter lim="400000"/>
            </a:ln>
          </a:top>
          <a:bottom>
            <a:ln w="25400" cap="flat">
              <a:solidFill>
                <a:srgbClr val="3E231A"/>
              </a:solidFill>
              <a:prstDash val="solid"/>
              <a:miter lim="400000"/>
            </a:ln>
          </a:bottom>
          <a:insideH>
            <a:ln w="25400" cap="flat">
              <a:solidFill>
                <a:srgbClr val="3E231A"/>
              </a:solidFill>
              <a:prstDash val="solid"/>
              <a:miter lim="400000"/>
            </a:ln>
          </a:insideH>
          <a:insideV>
            <a:ln w="25400" cap="flat">
              <a:solidFill>
                <a:srgbClr val="3E231A"/>
              </a:solidFill>
              <a:prstDash val="solid"/>
              <a:miter lim="400000"/>
            </a:ln>
          </a:insideV>
        </a:tcBdr>
        <a:fill>
          <a:solidFill>
            <a:srgbClr val="D6A96F">
              <a:alpha val="48000"/>
            </a:srgbClr>
          </a:solidFill>
        </a:fill>
      </a:tcStyle>
    </a:firstCol>
    <a:lastRow>
      <a:tcTxStyle b="off" i="off">
        <a:font>
          <a:latin typeface="Papyrus"/>
          <a:ea typeface="Papyrus"/>
          <a:cs typeface="Papyrus"/>
        </a:font>
        <a:srgbClr val="FFFFFF"/>
      </a:tcTxStyle>
      <a:tcStyle>
        <a:tcBdr>
          <a:left>
            <a:ln w="25400" cap="flat">
              <a:solidFill>
                <a:srgbClr val="3E231A"/>
              </a:solidFill>
              <a:prstDash val="solid"/>
              <a:miter lim="400000"/>
            </a:ln>
          </a:left>
          <a:right>
            <a:ln w="25400" cap="flat">
              <a:solidFill>
                <a:srgbClr val="3E231A"/>
              </a:solidFill>
              <a:prstDash val="solid"/>
              <a:miter lim="400000"/>
            </a:ln>
          </a:right>
          <a:top>
            <a:ln w="25400" cap="flat">
              <a:solidFill>
                <a:srgbClr val="3E231A"/>
              </a:solidFill>
              <a:prstDash val="solid"/>
              <a:miter lim="400000"/>
            </a:ln>
          </a:top>
          <a:bottom>
            <a:ln w="25400" cap="flat">
              <a:solidFill>
                <a:srgbClr val="3E231A"/>
              </a:solidFill>
              <a:prstDash val="solid"/>
              <a:miter lim="400000"/>
            </a:ln>
          </a:bottom>
          <a:insideH>
            <a:ln w="25400" cap="flat">
              <a:solidFill>
                <a:srgbClr val="3E231A"/>
              </a:solidFill>
              <a:prstDash val="solid"/>
              <a:miter lim="400000"/>
            </a:ln>
          </a:insideH>
          <a:insideV>
            <a:ln w="25400" cap="flat">
              <a:solidFill>
                <a:srgbClr val="3E231A"/>
              </a:solidFill>
              <a:prstDash val="solid"/>
              <a:miter lim="400000"/>
            </a:ln>
          </a:insideV>
        </a:tcBdr>
        <a:fill>
          <a:solidFill>
            <a:srgbClr val="D6A96F">
              <a:alpha val="48000"/>
            </a:srgbClr>
          </a:solidFill>
        </a:fill>
      </a:tcStyle>
    </a:lastRow>
    <a:firstRow>
      <a:tcTxStyle b="off" i="off">
        <a:font>
          <a:latin typeface="Papyrus"/>
          <a:ea typeface="Papyrus"/>
          <a:cs typeface="Papyrus"/>
        </a:font>
        <a:srgbClr val="FFFFFF"/>
      </a:tcTxStyle>
      <a:tcStyle>
        <a:tcBdr>
          <a:left>
            <a:ln w="25400" cap="flat">
              <a:solidFill>
                <a:srgbClr val="3E231A"/>
              </a:solidFill>
              <a:prstDash val="solid"/>
              <a:miter lim="400000"/>
            </a:ln>
          </a:left>
          <a:right>
            <a:ln w="25400" cap="flat">
              <a:solidFill>
                <a:srgbClr val="3E231A"/>
              </a:solidFill>
              <a:prstDash val="solid"/>
              <a:miter lim="400000"/>
            </a:ln>
          </a:right>
          <a:top>
            <a:ln w="25400" cap="flat">
              <a:solidFill>
                <a:srgbClr val="3E231A"/>
              </a:solidFill>
              <a:prstDash val="solid"/>
              <a:miter lim="400000"/>
            </a:ln>
          </a:top>
          <a:bottom>
            <a:ln w="25400" cap="flat">
              <a:solidFill>
                <a:srgbClr val="3E231A"/>
              </a:solidFill>
              <a:prstDash val="solid"/>
              <a:miter lim="400000"/>
            </a:ln>
          </a:bottom>
          <a:insideH>
            <a:ln w="25400" cap="flat">
              <a:solidFill>
                <a:srgbClr val="3E231A"/>
              </a:solidFill>
              <a:prstDash val="solid"/>
              <a:miter lim="400000"/>
            </a:ln>
          </a:insideH>
          <a:insideV>
            <a:ln w="25400" cap="flat">
              <a:solidFill>
                <a:srgbClr val="3E231A"/>
              </a:solidFill>
              <a:prstDash val="solid"/>
              <a:miter lim="400000"/>
            </a:ln>
          </a:insideV>
        </a:tcBdr>
        <a:fill>
          <a:solidFill>
            <a:srgbClr val="D6A96F">
              <a:alpha val="48000"/>
            </a:srgbClr>
          </a:solidFill>
        </a:fill>
      </a:tcStyle>
    </a:firstRow>
  </a:tblStyle>
  <a:tblStyle styleId="{3DC5C2F9-1CAC-4260-A1DD-9FCDBB877499}" styleName="">
    <a:tblBg/>
    <a:wholeTbl>
      <a:tcTxStyle b="off" i="off">
        <a:font>
          <a:latin typeface="Times"/>
          <a:ea typeface="Times"/>
          <a:cs typeface="Time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Times"/>
          <a:ea typeface="Times"/>
          <a:cs typeface="Times"/>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alpha val="35000"/>
            </a:srgbClr>
          </a:solidFill>
        </a:fill>
      </a:tcStyle>
    </a:firstCol>
    <a:lastRow>
      <a:tcTxStyle b="off" i="off">
        <a:font>
          <a:latin typeface="Times"/>
          <a:ea typeface="Times"/>
          <a:cs typeface="Time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alpha val="35000"/>
            </a:srgbClr>
          </a:solidFill>
        </a:fill>
      </a:tcStyle>
    </a:lastRow>
    <a:firstRow>
      <a:tcTxStyle b="off" i="off">
        <a:font>
          <a:latin typeface="Times"/>
          <a:ea typeface="Times"/>
          <a:cs typeface="Time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alpha val="35000"/>
            </a:srgbClr>
          </a:solidFill>
        </a:fill>
      </a:tcStyle>
    </a:firstRow>
  </a:tblStyle>
  <a:tblStyle styleId="{6CBB8FF1-D9AA-43F3-AF6F-95CC898621D3}" styleName="">
    <a:tblBg/>
    <a:wholeTbl>
      <a:tcTxStyle b="off" i="off">
        <a:font>
          <a:latin typeface="Papyrus"/>
          <a:ea typeface="Papyrus"/>
          <a:cs typeface="Papyrus"/>
        </a:font>
        <a:srgbClr val="412218"/>
      </a:tcTxStyle>
      <a:tcStyle>
        <a:tcBdr>
          <a:left>
            <a:ln w="12700" cap="flat">
              <a:solidFill>
                <a:srgbClr val="412218"/>
              </a:solidFill>
              <a:prstDash val="solid"/>
              <a:miter lim="400000"/>
            </a:ln>
          </a:left>
          <a:right>
            <a:ln w="12700" cap="flat">
              <a:solidFill>
                <a:srgbClr val="412218"/>
              </a:solidFill>
              <a:prstDash val="solid"/>
              <a:miter lim="400000"/>
            </a:ln>
          </a:right>
          <a:top>
            <a:ln w="12700" cap="flat">
              <a:solidFill>
                <a:srgbClr val="412218"/>
              </a:solidFill>
              <a:prstDash val="solid"/>
              <a:miter lim="400000"/>
            </a:ln>
          </a:top>
          <a:bottom>
            <a:ln w="12700" cap="flat">
              <a:solidFill>
                <a:srgbClr val="412218"/>
              </a:solidFill>
              <a:prstDash val="solid"/>
              <a:miter lim="400000"/>
            </a:ln>
          </a:bottom>
          <a:insideH>
            <a:ln w="12700" cap="flat">
              <a:solidFill>
                <a:srgbClr val="412218"/>
              </a:solidFill>
              <a:prstDash val="solid"/>
              <a:miter lim="400000"/>
            </a:ln>
          </a:insideH>
          <a:insideV>
            <a:ln w="12700" cap="flat">
              <a:solidFill>
                <a:srgbClr val="412218"/>
              </a:solidFill>
              <a:prstDash val="solid"/>
              <a:miter lim="400000"/>
            </a:ln>
          </a:insideV>
        </a:tcBdr>
        <a:fill>
          <a:noFill/>
        </a:fill>
      </a:tcStyle>
    </a:wholeTbl>
    <a:band2H>
      <a:tcTxStyle/>
      <a:tcStyle>
        <a:tcBdr/>
        <a:fill>
          <a:solidFill>
            <a:srgbClr val="EFF1F3"/>
          </a:solidFill>
        </a:fill>
      </a:tcStyle>
    </a:band2H>
    <a:firstCol>
      <a:tcTxStyle b="off" i="off">
        <a:font>
          <a:latin typeface="Papyrus"/>
          <a:ea typeface="Papyrus"/>
          <a:cs typeface="Papyrus"/>
        </a:font>
        <a:srgbClr val="412218"/>
      </a:tcTxStyle>
      <a:tcStyle>
        <a:tcBdr>
          <a:left>
            <a:ln w="28575" cap="flat">
              <a:solidFill>
                <a:srgbClr val="412218"/>
              </a:solidFill>
              <a:prstDash val="solid"/>
              <a:miter lim="400000"/>
            </a:ln>
          </a:left>
          <a:right>
            <a:ln w="12700" cap="flat">
              <a:solidFill>
                <a:srgbClr val="412218"/>
              </a:solidFill>
              <a:prstDash val="solid"/>
              <a:miter lim="400000"/>
            </a:ln>
          </a:right>
          <a:top>
            <a:ln w="12700" cap="flat">
              <a:solidFill>
                <a:srgbClr val="412218"/>
              </a:solidFill>
              <a:prstDash val="solid"/>
              <a:miter lim="400000"/>
            </a:ln>
          </a:top>
          <a:bottom>
            <a:ln w="12700" cap="flat">
              <a:solidFill>
                <a:srgbClr val="412218"/>
              </a:solidFill>
              <a:prstDash val="solid"/>
              <a:miter lim="400000"/>
            </a:ln>
          </a:bottom>
          <a:insideH>
            <a:ln w="12700" cap="flat">
              <a:solidFill>
                <a:srgbClr val="412218"/>
              </a:solidFill>
              <a:prstDash val="solid"/>
              <a:miter lim="400000"/>
            </a:ln>
          </a:insideH>
          <a:insideV>
            <a:ln w="12700" cap="flat">
              <a:solidFill>
                <a:srgbClr val="412218"/>
              </a:solidFill>
              <a:prstDash val="solid"/>
              <a:miter lim="400000"/>
            </a:ln>
          </a:insideV>
        </a:tcBdr>
        <a:fill>
          <a:solidFill>
            <a:srgbClr val="000000">
              <a:alpha val="25000"/>
            </a:srgbClr>
          </a:solidFill>
        </a:fill>
      </a:tcStyle>
    </a:firstCol>
    <a:lastRow>
      <a:tcTxStyle b="off" i="off">
        <a:font>
          <a:latin typeface="Papyrus"/>
          <a:ea typeface="Papyrus"/>
          <a:cs typeface="Papyrus"/>
        </a:font>
        <a:srgbClr val="412218"/>
      </a:tcTxStyle>
      <a:tcStyle>
        <a:tcBdr>
          <a:left>
            <a:ln w="12700" cap="flat">
              <a:solidFill>
                <a:srgbClr val="412218"/>
              </a:solidFill>
              <a:prstDash val="solid"/>
              <a:miter lim="400000"/>
            </a:ln>
          </a:left>
          <a:right>
            <a:ln w="12700" cap="flat">
              <a:solidFill>
                <a:srgbClr val="412218"/>
              </a:solidFill>
              <a:prstDash val="solid"/>
              <a:miter lim="400000"/>
            </a:ln>
          </a:right>
          <a:top>
            <a:ln w="12700" cap="flat">
              <a:solidFill>
                <a:srgbClr val="412218"/>
              </a:solidFill>
              <a:prstDash val="solid"/>
              <a:miter lim="400000"/>
            </a:ln>
          </a:top>
          <a:bottom>
            <a:ln w="28575" cap="flat">
              <a:solidFill>
                <a:srgbClr val="412218"/>
              </a:solidFill>
              <a:prstDash val="solid"/>
              <a:miter lim="400000"/>
            </a:ln>
          </a:bottom>
          <a:insideH>
            <a:ln w="12700" cap="flat">
              <a:solidFill>
                <a:srgbClr val="412218"/>
              </a:solidFill>
              <a:prstDash val="solid"/>
              <a:miter lim="400000"/>
            </a:ln>
          </a:insideH>
          <a:insideV>
            <a:ln w="12700" cap="flat">
              <a:solidFill>
                <a:srgbClr val="412218"/>
              </a:solidFill>
              <a:prstDash val="solid"/>
              <a:miter lim="400000"/>
            </a:ln>
          </a:insideV>
        </a:tcBdr>
        <a:fill>
          <a:solidFill>
            <a:srgbClr val="000000">
              <a:alpha val="25000"/>
            </a:srgbClr>
          </a:solidFill>
        </a:fill>
      </a:tcStyle>
    </a:lastRow>
    <a:firstRow>
      <a:tcTxStyle b="off" i="off">
        <a:font>
          <a:latin typeface="Papyrus"/>
          <a:ea typeface="Papyrus"/>
          <a:cs typeface="Papyrus"/>
        </a:font>
        <a:srgbClr val="412218"/>
      </a:tcTxStyle>
      <a:tcStyle>
        <a:tcBdr>
          <a:left>
            <a:ln w="12700" cap="flat">
              <a:solidFill>
                <a:srgbClr val="412218"/>
              </a:solidFill>
              <a:prstDash val="solid"/>
              <a:miter lim="400000"/>
            </a:ln>
          </a:left>
          <a:right>
            <a:ln w="12700" cap="flat">
              <a:solidFill>
                <a:srgbClr val="412218"/>
              </a:solidFill>
              <a:prstDash val="solid"/>
              <a:miter lim="400000"/>
            </a:ln>
          </a:right>
          <a:top>
            <a:ln w="28575" cap="flat">
              <a:solidFill>
                <a:srgbClr val="412218"/>
              </a:solidFill>
              <a:prstDash val="solid"/>
              <a:miter lim="400000"/>
            </a:ln>
          </a:top>
          <a:bottom>
            <a:ln w="12700" cap="flat">
              <a:solidFill>
                <a:srgbClr val="412218"/>
              </a:solidFill>
              <a:prstDash val="solid"/>
              <a:miter lim="400000"/>
            </a:ln>
          </a:bottom>
          <a:insideH>
            <a:ln w="12700" cap="flat">
              <a:solidFill>
                <a:srgbClr val="412218"/>
              </a:solidFill>
              <a:prstDash val="solid"/>
              <a:miter lim="400000"/>
            </a:ln>
          </a:insideH>
          <a:insideV>
            <a:ln w="12700" cap="flat">
              <a:solidFill>
                <a:srgbClr val="412218"/>
              </a:solidFill>
              <a:prstDash val="solid"/>
              <a:miter lim="400000"/>
            </a:ln>
          </a:insideV>
        </a:tcBdr>
        <a:fill>
          <a:solidFill>
            <a:srgbClr val="000000">
              <a:alpha val="25000"/>
            </a:srgbClr>
          </a:solidFill>
        </a:fill>
      </a:tcStyle>
    </a:firstRow>
  </a:tblStyle>
  <a:tblStyle styleId="{77416A9D-6FDE-4D7D-BE3E-CB8445325F7F}"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FEF73A3A-A65B-4ACC-876F-5E281E56B641}"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891135C9-905B-4CF3-98DB-6158CF7C78D5}" styleName="">
    <a:tblBg/>
    <a:wholeTb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1A610F"/>
          </a:solidFill>
        </a:fill>
      </a:tcStyle>
    </a:firstCol>
    <a:la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gradFill>
            <a:gsLst>
              <a:gs pos="0">
                <a:srgbClr val="0066C1"/>
              </a:gs>
              <a:gs pos="100000">
                <a:srgbClr val="094593"/>
              </a:gs>
            </a:gsLst>
            <a:lin ang="5400000"/>
          </a:gradFill>
        </a:fill>
      </a:tcStyle>
    </a:lastRow>
    <a:fir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gradFill>
            <a:gsLst>
              <a:gs pos="0">
                <a:srgbClr val="0066C1"/>
              </a:gs>
              <a:gs pos="100000">
                <a:srgbClr val="094593"/>
              </a:gs>
            </a:gsLst>
            <a:lin ang="5400000"/>
          </a:gradFill>
        </a:fill>
      </a:tcStyle>
    </a:firstRow>
  </a:tblStyle>
  <a:tblStyle styleId="{925638FB-3F77-45DB-8BA3-48AE74179FD3}" styleName="">
    <a:tblBg/>
    <a:wholeTbl>
      <a:tcTxStyle b="off" i="off">
        <a:font>
          <a:latin typeface="Times"/>
          <a:ea typeface="Times"/>
          <a:cs typeface="Time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Times"/>
          <a:ea typeface="Times"/>
          <a:cs typeface="Times"/>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a:ea typeface="Times"/>
          <a:cs typeface="Time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a:ea typeface="Times"/>
          <a:cs typeface="Time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4304B4A5-BDB9-4B7D-8549-17B980F8C947}" styleName="">
    <a:tblBg/>
    <a:wholeTb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8C8D8F">
              <a:alpha val="30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 styleId="{09613FBD-1965-4F9C-8678-F834FACCE910}" styleName="">
    <a:tblBg/>
    <a:wholeTb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8C8D8F">
              <a:alpha val="30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 styleId="{1DDECB7D-0B63-4F2E-8F75-0D2505586CAA}" styleName="">
    <a:tblBg/>
    <a:wholeTbl>
      <a:tcTxStyle b="off" i="off">
        <a:font>
          <a:latin typeface="Times"/>
          <a:ea typeface="Times"/>
          <a:cs typeface="Time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Times"/>
          <a:ea typeface="Times"/>
          <a:cs typeface="Times"/>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a:ea typeface="Times"/>
          <a:cs typeface="Time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a:ea typeface="Times"/>
          <a:cs typeface="Time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7" d="100"/>
          <a:sy n="77" d="100"/>
        </p:scale>
        <p:origin x="-1088" y="-112"/>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8" name="Shape 378"/>
          <p:cNvSpPr>
            <a:spLocks noGrp="1" noRot="1" noChangeAspect="1"/>
          </p:cNvSpPr>
          <p:nvPr>
            <p:ph type="sldImg"/>
          </p:nvPr>
        </p:nvSpPr>
        <p:spPr>
          <a:xfrm>
            <a:off x="1143000" y="685800"/>
            <a:ext cx="4572000" cy="3429000"/>
          </a:xfrm>
          <a:prstGeom prst="rect">
            <a:avLst/>
          </a:prstGeom>
        </p:spPr>
        <p:txBody>
          <a:bodyPr/>
          <a:lstStyle/>
          <a:p>
            <a:endParaRPr/>
          </a:p>
        </p:txBody>
      </p:sp>
      <p:sp>
        <p:nvSpPr>
          <p:cNvPr id="379" name="Shape 37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816302040"/>
      </p:ext>
    </p:extLst>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defTabSz="584200" latinLnBrk="0">
      <a:defRPr sz="2200">
        <a:latin typeface="Lucida Grande"/>
        <a:ea typeface="Lucida Grande"/>
        <a:cs typeface="Lucida Grande"/>
        <a:sym typeface="Lucida Grande"/>
      </a:defRPr>
    </a:lvl2pPr>
    <a:lvl3pPr defTabSz="584200" latinLnBrk="0">
      <a:defRPr sz="2200">
        <a:latin typeface="Lucida Grande"/>
        <a:ea typeface="Lucida Grande"/>
        <a:cs typeface="Lucida Grande"/>
        <a:sym typeface="Lucida Grande"/>
      </a:defRPr>
    </a:lvl3pPr>
    <a:lvl4pPr defTabSz="584200" latinLnBrk="0">
      <a:defRPr sz="2200">
        <a:latin typeface="Lucida Grande"/>
        <a:ea typeface="Lucida Grande"/>
        <a:cs typeface="Lucida Grande"/>
        <a:sym typeface="Lucida Grande"/>
      </a:defRPr>
    </a:lvl4pPr>
    <a:lvl5pPr defTabSz="584200" latinLnBrk="0">
      <a:defRPr sz="2200">
        <a:latin typeface="Lucida Grande"/>
        <a:ea typeface="Lucida Grande"/>
        <a:cs typeface="Lucida Grande"/>
        <a:sym typeface="Lucida Grande"/>
      </a:defRPr>
    </a:lvl5pPr>
    <a:lvl6pPr defTabSz="584200" latinLnBrk="0">
      <a:defRPr sz="2200">
        <a:latin typeface="Lucida Grande"/>
        <a:ea typeface="Lucida Grande"/>
        <a:cs typeface="Lucida Grande"/>
        <a:sym typeface="Lucida Grande"/>
      </a:defRPr>
    </a:lvl6pPr>
    <a:lvl7pPr defTabSz="584200" latinLnBrk="0">
      <a:defRPr sz="2200">
        <a:latin typeface="Lucida Grande"/>
        <a:ea typeface="Lucida Grande"/>
        <a:cs typeface="Lucida Grande"/>
        <a:sym typeface="Lucida Grande"/>
      </a:defRPr>
    </a:lvl7pPr>
    <a:lvl8pPr defTabSz="584200" latinLnBrk="0">
      <a:defRPr sz="2200">
        <a:latin typeface="Lucida Grande"/>
        <a:ea typeface="Lucida Grande"/>
        <a:cs typeface="Lucida Grande"/>
        <a:sym typeface="Lucida Grande"/>
      </a:defRPr>
    </a:lvl8pPr>
    <a:lvl9pPr defTabSz="584200" latinLnBrk="0">
      <a:defRPr sz="2200">
        <a:latin typeface="Lucida Grande"/>
        <a:ea typeface="Lucida Grande"/>
        <a:cs typeface="Lucida Grande"/>
        <a:sym typeface="Lucida Grand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ti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600"/>
            </a:lvl1pPr>
            <a:lvl2pPr marL="0" indent="0" algn="ctr">
              <a:spcBef>
                <a:spcPts val="0"/>
              </a:spcBef>
              <a:buSzTx/>
              <a:buNone/>
              <a:defRPr sz="3600"/>
            </a:lvl2pPr>
            <a:lvl3pPr marL="0" indent="0" algn="ctr">
              <a:spcBef>
                <a:spcPts val="0"/>
              </a:spcBef>
              <a:buSzTx/>
              <a:buNone/>
              <a:defRPr sz="3600"/>
            </a:lvl3pPr>
            <a:lvl4pPr marL="0" indent="0" algn="ctr">
              <a:spcBef>
                <a:spcPts val="0"/>
              </a:spcBef>
              <a:buSzTx/>
              <a:buNone/>
              <a:defRPr sz="3600"/>
            </a:lvl4pPr>
            <a:lvl5pPr marL="0" indent="0" algn="ctr">
              <a:spcBef>
                <a:spcPts val="0"/>
              </a:spcBef>
              <a:buSzTx/>
              <a:buNone/>
              <a:defRPr sz="36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87" name="Image"/>
          <p:cNvSpPr>
            <a:spLocks noGrp="1"/>
          </p:cNvSpPr>
          <p:nvPr>
            <p:ph type="pic" sz="quarter" idx="13"/>
          </p:nvPr>
        </p:nvSpPr>
        <p:spPr>
          <a:xfrm>
            <a:off x="7124700" y="1968500"/>
            <a:ext cx="4216400" cy="5626100"/>
          </a:xfrm>
          <a:prstGeom prst="rect">
            <a:avLst/>
          </a:prstGeom>
        </p:spPr>
        <p:txBody>
          <a:bodyPr lIns="91439" tIns="45719" rIns="91439" bIns="45719" anchor="t"/>
          <a:lstStyle/>
          <a:p>
            <a:endParaRPr/>
          </a:p>
        </p:txBody>
      </p:sp>
      <p:sp>
        <p:nvSpPr>
          <p:cNvPr id="88" name="Title Text"/>
          <p:cNvSpPr txBox="1">
            <a:spLocks noGrp="1"/>
          </p:cNvSpPr>
          <p:nvPr>
            <p:ph type="title"/>
          </p:nvPr>
        </p:nvSpPr>
        <p:spPr>
          <a:xfrm>
            <a:off x="635000" y="1409700"/>
            <a:ext cx="5867400" cy="3302000"/>
          </a:xfrm>
          <a:prstGeom prst="rect">
            <a:avLst/>
          </a:prstGeom>
        </p:spPr>
        <p:txBody>
          <a:bodyPr anchor="b"/>
          <a:lstStyle>
            <a:lvl1pPr>
              <a:defRPr sz="7000"/>
            </a:lvl1pPr>
          </a:lstStyle>
          <a:p>
            <a:r>
              <a:t>Title Text</a:t>
            </a:r>
          </a:p>
        </p:txBody>
      </p:sp>
      <p:sp>
        <p:nvSpPr>
          <p:cNvPr id="89" name="Body Level One…"/>
          <p:cNvSpPr txBox="1">
            <a:spLocks noGrp="1"/>
          </p:cNvSpPr>
          <p:nvPr>
            <p:ph type="body" sz="quarter" idx="1"/>
          </p:nvPr>
        </p:nvSpPr>
        <p:spPr>
          <a:xfrm>
            <a:off x="635000" y="4787900"/>
            <a:ext cx="5867400" cy="3302000"/>
          </a:xfrm>
          <a:prstGeom prst="rect">
            <a:avLst/>
          </a:prstGeom>
        </p:spPr>
        <p:txBody>
          <a:bodyPr anchor="t"/>
          <a:lstStyle>
            <a:lvl1pPr marL="0" indent="0" algn="ctr">
              <a:spcBef>
                <a:spcPts val="0"/>
              </a:spcBef>
              <a:buSzTx/>
              <a:buNone/>
              <a:defRPr sz="3400"/>
            </a:lvl1pPr>
            <a:lvl2pPr marL="0" indent="0" algn="ctr">
              <a:spcBef>
                <a:spcPts val="0"/>
              </a:spcBef>
              <a:buSzTx/>
              <a:buNone/>
              <a:defRPr sz="3400"/>
            </a:lvl2pPr>
            <a:lvl3pPr marL="0" indent="0" algn="ctr">
              <a:spcBef>
                <a:spcPts val="0"/>
              </a:spcBef>
              <a:buSzTx/>
              <a:buNone/>
              <a:defRPr sz="3400"/>
            </a:lvl3pPr>
            <a:lvl4pPr marL="0" indent="0" algn="ctr">
              <a:spcBef>
                <a:spcPts val="0"/>
              </a:spcBef>
              <a:buSzTx/>
              <a:buNone/>
              <a:defRPr sz="3400"/>
            </a:lvl4pPr>
            <a:lvl5pPr marL="0" indent="0" algn="ctr">
              <a:spcBef>
                <a:spcPts val="0"/>
              </a:spcBef>
              <a:buSzTx/>
              <a:buNone/>
              <a:defRPr sz="3400"/>
            </a:lvl5pPr>
          </a:lstStyle>
          <a:p>
            <a:r>
              <a:t>Body Level One</a:t>
            </a:r>
          </a:p>
          <a:p>
            <a:pPr lvl="1"/>
            <a:r>
              <a:t>Body Level Two</a:t>
            </a:r>
          </a:p>
          <a:p>
            <a:pPr lvl="2"/>
            <a:r>
              <a:t>Body Level Three</a:t>
            </a:r>
          </a:p>
          <a:p>
            <a:pPr lvl="3"/>
            <a:r>
              <a:t>Body Level Four</a:t>
            </a:r>
          </a:p>
          <a:p>
            <a:pPr lvl="4"/>
            <a:r>
              <a:t>Body Level Five</a:t>
            </a:r>
          </a:p>
        </p:txBody>
      </p:sp>
      <p:sp>
        <p:nvSpPr>
          <p:cNvPr id="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 Vertical Reflection">
    <p:spTree>
      <p:nvGrpSpPr>
        <p:cNvPr id="1" name=""/>
        <p:cNvGrpSpPr/>
        <p:nvPr/>
      </p:nvGrpSpPr>
      <p:grpSpPr>
        <a:xfrm>
          <a:off x="0" y="0"/>
          <a:ext cx="0" cy="0"/>
          <a:chOff x="0" y="0"/>
          <a:chExt cx="0" cy="0"/>
        </a:xfrm>
      </p:grpSpPr>
      <p:sp>
        <p:nvSpPr>
          <p:cNvPr id="97" name="Image"/>
          <p:cNvSpPr>
            <a:spLocks noGrp="1"/>
          </p:cNvSpPr>
          <p:nvPr>
            <p:ph type="pic" sz="quarter" idx="13"/>
          </p:nvPr>
        </p:nvSpPr>
        <p:spPr>
          <a:xfrm>
            <a:off x="7124700" y="1968500"/>
            <a:ext cx="4216400" cy="5626100"/>
          </a:xfrm>
          <a:prstGeom prst="rect">
            <a:avLst/>
          </a:prstGeom>
          <a:ln w="25400"/>
          <a:effectLst>
            <a:reflection stA="50000" endPos="40000" dir="5400000" sy="-100000" algn="bl" rotWithShape="0"/>
          </a:effectLst>
        </p:spPr>
        <p:txBody>
          <a:bodyPr lIns="91439" tIns="45719" rIns="91439" bIns="45719" anchor="t"/>
          <a:lstStyle/>
          <a:p>
            <a:endParaRPr/>
          </a:p>
        </p:txBody>
      </p:sp>
      <p:sp>
        <p:nvSpPr>
          <p:cNvPr id="98" name="Title Text"/>
          <p:cNvSpPr txBox="1">
            <a:spLocks noGrp="1"/>
          </p:cNvSpPr>
          <p:nvPr>
            <p:ph type="title"/>
          </p:nvPr>
        </p:nvSpPr>
        <p:spPr>
          <a:xfrm>
            <a:off x="635000" y="1409700"/>
            <a:ext cx="5867400" cy="3302000"/>
          </a:xfrm>
          <a:prstGeom prst="rect">
            <a:avLst/>
          </a:prstGeom>
        </p:spPr>
        <p:txBody>
          <a:bodyPr anchor="b"/>
          <a:lstStyle>
            <a:lvl1pPr>
              <a:defRPr sz="7000"/>
            </a:lvl1pPr>
          </a:lstStyle>
          <a:p>
            <a:r>
              <a:t>Title Text</a:t>
            </a:r>
          </a:p>
        </p:txBody>
      </p:sp>
      <p:sp>
        <p:nvSpPr>
          <p:cNvPr id="99" name="Body Level One…"/>
          <p:cNvSpPr txBox="1">
            <a:spLocks noGrp="1"/>
          </p:cNvSpPr>
          <p:nvPr>
            <p:ph type="body" sz="quarter" idx="1"/>
          </p:nvPr>
        </p:nvSpPr>
        <p:spPr>
          <a:xfrm>
            <a:off x="635000" y="4787900"/>
            <a:ext cx="5867400" cy="3302000"/>
          </a:xfrm>
          <a:prstGeom prst="rect">
            <a:avLst/>
          </a:prstGeom>
        </p:spPr>
        <p:txBody>
          <a:bodyPr anchor="t"/>
          <a:lstStyle>
            <a:lvl1pPr marL="0" indent="0" algn="ctr">
              <a:spcBef>
                <a:spcPts val="0"/>
              </a:spcBef>
              <a:buSzTx/>
              <a:buNone/>
              <a:defRPr sz="3400"/>
            </a:lvl1pPr>
            <a:lvl2pPr marL="0" indent="0" algn="ctr">
              <a:spcBef>
                <a:spcPts val="0"/>
              </a:spcBef>
              <a:buSzTx/>
              <a:buNone/>
              <a:defRPr sz="3400"/>
            </a:lvl2pPr>
            <a:lvl3pPr marL="0" indent="0" algn="ctr">
              <a:spcBef>
                <a:spcPts val="0"/>
              </a:spcBef>
              <a:buSzTx/>
              <a:buNone/>
              <a:defRPr sz="3400"/>
            </a:lvl3pPr>
            <a:lvl4pPr marL="0" indent="0" algn="ctr">
              <a:spcBef>
                <a:spcPts val="0"/>
              </a:spcBef>
              <a:buSzTx/>
              <a:buNone/>
              <a:defRPr sz="3400"/>
            </a:lvl4pPr>
            <a:lvl5pPr marL="0" indent="0" algn="ctr">
              <a:spcBef>
                <a:spcPts val="0"/>
              </a:spcBef>
              <a:buSzTx/>
              <a:buNone/>
              <a:defRPr sz="3400"/>
            </a:lvl5pPr>
          </a:lstStyle>
          <a:p>
            <a:r>
              <a:t>Body Level One</a:t>
            </a:r>
          </a:p>
          <a:p>
            <a:pPr lvl="1"/>
            <a:r>
              <a:t>Body Level Two</a:t>
            </a:r>
          </a:p>
          <a:p>
            <a:pPr lvl="2"/>
            <a:r>
              <a:t>Body Level Three</a:t>
            </a:r>
          </a:p>
          <a:p>
            <a:pPr lvl="3"/>
            <a:r>
              <a:t>Body Level Four</a:t>
            </a:r>
          </a:p>
          <a:p>
            <a:pPr lvl="4"/>
            <a:r>
              <a:t>Body Level Five</a:t>
            </a:r>
          </a:p>
        </p:txBody>
      </p:sp>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107" name="Image"/>
          <p:cNvSpPr>
            <a:spLocks noGrp="1"/>
          </p:cNvSpPr>
          <p:nvPr>
            <p:ph type="pic" sz="quarter" idx="13"/>
          </p:nvPr>
        </p:nvSpPr>
        <p:spPr>
          <a:xfrm>
            <a:off x="7175500" y="2882900"/>
            <a:ext cx="4102100" cy="5473700"/>
          </a:xfrm>
          <a:prstGeom prst="rect">
            <a:avLst/>
          </a:prstGeom>
        </p:spPr>
        <p:txBody>
          <a:bodyPr lIns="91439" tIns="45719" rIns="91439" bIns="45719" anchor="t"/>
          <a:lstStyle/>
          <a:p>
            <a:endParaRPr/>
          </a:p>
        </p:txBody>
      </p:sp>
      <p:sp>
        <p:nvSpPr>
          <p:cNvPr id="108" name="Title Text"/>
          <p:cNvSpPr txBox="1">
            <a:spLocks noGrp="1"/>
          </p:cNvSpPr>
          <p:nvPr>
            <p:ph type="title"/>
          </p:nvPr>
        </p:nvSpPr>
        <p:spPr>
          <a:prstGeom prst="rect">
            <a:avLst/>
          </a:prstGeom>
        </p:spPr>
        <p:txBody>
          <a:bodyPr/>
          <a:lstStyle/>
          <a:p>
            <a:r>
              <a:t>Title Text</a:t>
            </a:r>
          </a:p>
        </p:txBody>
      </p:sp>
      <p:sp>
        <p:nvSpPr>
          <p:cNvPr id="109" name="Body Level One…"/>
          <p:cNvSpPr txBox="1">
            <a:spLocks noGrp="1"/>
          </p:cNvSpPr>
          <p:nvPr>
            <p:ph type="body" sz="half" idx="1"/>
          </p:nvPr>
        </p:nvSpPr>
        <p:spPr>
          <a:xfrm>
            <a:off x="1270000" y="2768600"/>
            <a:ext cx="50419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r>
              <a:t>Body Level One</a:t>
            </a:r>
          </a:p>
          <a:p>
            <a:pPr lvl="1"/>
            <a:r>
              <a:t>Body Level Two</a:t>
            </a:r>
          </a:p>
          <a:p>
            <a:pPr lvl="2"/>
            <a:r>
              <a:t>Body Level Three</a:t>
            </a:r>
          </a:p>
          <a:p>
            <a:pPr lvl="3"/>
            <a:r>
              <a:t>Body Level Four</a:t>
            </a:r>
          </a:p>
          <a:p>
            <a:pPr lvl="4"/>
            <a:r>
              <a:t>Body Level Five</a:t>
            </a:r>
          </a:p>
        </p:txBody>
      </p:sp>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117" name="Title Text"/>
          <p:cNvSpPr txBox="1">
            <a:spLocks noGrp="1"/>
          </p:cNvSpPr>
          <p:nvPr>
            <p:ph type="title"/>
          </p:nvPr>
        </p:nvSpPr>
        <p:spPr>
          <a:prstGeom prst="rect">
            <a:avLst/>
          </a:prstGeom>
        </p:spPr>
        <p:txBody>
          <a:bodyPr/>
          <a:lstStyle/>
          <a:p>
            <a:r>
              <a:t>Title Text</a:t>
            </a:r>
          </a:p>
        </p:txBody>
      </p:sp>
      <p:sp>
        <p:nvSpPr>
          <p:cNvPr id="118" name="Body Level One…"/>
          <p:cNvSpPr txBox="1">
            <a:spLocks noGrp="1"/>
          </p:cNvSpPr>
          <p:nvPr>
            <p:ph type="body" sz="half" idx="1"/>
          </p:nvPr>
        </p:nvSpPr>
        <p:spPr>
          <a:xfrm>
            <a:off x="1270000" y="2768600"/>
            <a:ext cx="50419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126" name="Title Text"/>
          <p:cNvSpPr txBox="1">
            <a:spLocks noGrp="1"/>
          </p:cNvSpPr>
          <p:nvPr>
            <p:ph type="title"/>
          </p:nvPr>
        </p:nvSpPr>
        <p:spPr>
          <a:prstGeom prst="rect">
            <a:avLst/>
          </a:prstGeom>
        </p:spPr>
        <p:txBody>
          <a:bodyPr/>
          <a:lstStyle/>
          <a:p>
            <a:r>
              <a:t>Title Text</a:t>
            </a:r>
          </a:p>
        </p:txBody>
      </p:sp>
      <p:sp>
        <p:nvSpPr>
          <p:cNvPr id="127" name="Body Level One…"/>
          <p:cNvSpPr txBox="1">
            <a:spLocks noGrp="1"/>
          </p:cNvSpPr>
          <p:nvPr>
            <p:ph type="body" sz="quarter" idx="1"/>
          </p:nvPr>
        </p:nvSpPr>
        <p:spPr>
          <a:xfrm>
            <a:off x="7772400" y="2768600"/>
            <a:ext cx="39624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000000"/>
        </a:solidFill>
        <a:effectLst/>
      </p:bgPr>
    </p:bg>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1270000" y="254000"/>
            <a:ext cx="10452100" cy="2438400"/>
          </a:xfrm>
          <a:prstGeom prst="rect">
            <a:avLst/>
          </a:prstGeom>
        </p:spPr>
        <p:txBody>
          <a:bodyPr/>
          <a:lstStyle>
            <a:lvl1pPr>
              <a:defRPr sz="8200">
                <a:solidFill>
                  <a:srgbClr val="FFFFFF"/>
                </a:solidFill>
              </a:defRPr>
            </a:lvl1pPr>
          </a:lstStyle>
          <a:p>
            <a:r>
              <a:t>Title Text</a:t>
            </a:r>
          </a:p>
        </p:txBody>
      </p:sp>
      <p:sp>
        <p:nvSpPr>
          <p:cNvPr id="136" name="Body Level One…"/>
          <p:cNvSpPr txBox="1">
            <a:spLocks noGrp="1"/>
          </p:cNvSpPr>
          <p:nvPr>
            <p:ph type="body" idx="1"/>
          </p:nvPr>
        </p:nvSpPr>
        <p:spPr>
          <a:xfrm>
            <a:off x="1270000" y="2768600"/>
            <a:ext cx="10452100" cy="5702300"/>
          </a:xfrm>
          <a:prstGeom prst="rect">
            <a:avLst/>
          </a:prstGeom>
        </p:spPr>
        <p:txBody>
          <a:bodyPr/>
          <a:lstStyle>
            <a:lvl1pPr>
              <a:spcBef>
                <a:spcPts val="2400"/>
              </a:spcBef>
              <a:defRPr sz="3800">
                <a:solidFill>
                  <a:srgbClr val="FFFFFF"/>
                </a:solidFill>
              </a:defRPr>
            </a:lvl1pPr>
            <a:lvl2pPr>
              <a:spcBef>
                <a:spcPts val="2400"/>
              </a:spcBef>
              <a:defRPr sz="3800">
                <a:solidFill>
                  <a:srgbClr val="FFFFFF"/>
                </a:solidFill>
              </a:defRPr>
            </a:lvl2pPr>
            <a:lvl3pPr>
              <a:spcBef>
                <a:spcPts val="2400"/>
              </a:spcBef>
              <a:defRPr sz="3800">
                <a:solidFill>
                  <a:srgbClr val="FFFFFF"/>
                </a:solidFill>
              </a:defRPr>
            </a:lvl3pPr>
            <a:lvl4pPr>
              <a:spcBef>
                <a:spcPts val="2400"/>
              </a:spcBef>
              <a:defRPr sz="3800">
                <a:solidFill>
                  <a:srgbClr val="FFFFFF"/>
                </a:solidFill>
              </a:defRPr>
            </a:lvl4pPr>
            <a:lvl5pPr>
              <a:spcBef>
                <a:spcPts val="2400"/>
              </a:spcBef>
              <a:defRPr sz="3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xfrm>
            <a:off x="6330950" y="9283700"/>
            <a:ext cx="317500" cy="342900"/>
          </a:xfrm>
          <a:prstGeom prst="rect">
            <a:avLst/>
          </a:prstGeom>
        </p:spPr>
        <p:txBody>
          <a:bodyPr/>
          <a:lstStyle>
            <a:lvl1pPr>
              <a:defRPr sz="1600">
                <a:solidFill>
                  <a:srgbClr val="FFFFFF"/>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ullets copy">
    <p:bg>
      <p:bgPr>
        <a:solidFill>
          <a:srgbClr val="000000"/>
        </a:solidFill>
        <a:effectLst/>
      </p:bgPr>
    </p:bg>
    <p:spTree>
      <p:nvGrpSpPr>
        <p:cNvPr id="1" name=""/>
        <p:cNvGrpSpPr/>
        <p:nvPr/>
      </p:nvGrpSpPr>
      <p:grpSpPr>
        <a:xfrm>
          <a:off x="0" y="0"/>
          <a:ext cx="0" cy="0"/>
          <a:chOff x="0" y="0"/>
          <a:chExt cx="0" cy="0"/>
        </a:xfrm>
      </p:grpSpPr>
      <p:sp>
        <p:nvSpPr>
          <p:cNvPr id="144" name="Body Level One…"/>
          <p:cNvSpPr txBox="1">
            <a:spLocks noGrp="1"/>
          </p:cNvSpPr>
          <p:nvPr>
            <p:ph type="body" idx="1"/>
          </p:nvPr>
        </p:nvSpPr>
        <p:spPr>
          <a:xfrm>
            <a:off x="1270000" y="1270000"/>
            <a:ext cx="10452100" cy="7200900"/>
          </a:xfrm>
          <a:prstGeom prst="rect">
            <a:avLst/>
          </a:prstGeom>
        </p:spPr>
        <p:txBody>
          <a:bodyPr lIns="38100" tIns="38100" rIns="38100" bIns="38100"/>
          <a:lstStyle>
            <a:lvl1pPr marL="698500" indent="-444500">
              <a:spcBef>
                <a:spcPts val="4700"/>
              </a:spcBef>
              <a:defRPr sz="3800">
                <a:solidFill>
                  <a:srgbClr val="FFFFFF"/>
                </a:solidFill>
              </a:defRPr>
            </a:lvl1pPr>
            <a:lvl2pPr marL="1041400" indent="-444500">
              <a:spcBef>
                <a:spcPts val="4700"/>
              </a:spcBef>
              <a:defRPr sz="3800">
                <a:solidFill>
                  <a:srgbClr val="FFFFFF"/>
                </a:solidFill>
              </a:defRPr>
            </a:lvl2pPr>
            <a:lvl3pPr marL="1384300" indent="-444500">
              <a:spcBef>
                <a:spcPts val="4700"/>
              </a:spcBef>
              <a:defRPr sz="3800">
                <a:solidFill>
                  <a:srgbClr val="FFFFFF"/>
                </a:solidFill>
              </a:defRPr>
            </a:lvl3pPr>
            <a:lvl4pPr marL="1739900" indent="-444500">
              <a:spcBef>
                <a:spcPts val="4700"/>
              </a:spcBef>
              <a:defRPr sz="3800">
                <a:solidFill>
                  <a:srgbClr val="FFFFFF"/>
                </a:solidFill>
              </a:defRPr>
            </a:lvl4pPr>
            <a:lvl5pPr marL="2082800" indent="-444500">
              <a:spcBef>
                <a:spcPts val="4700"/>
              </a:spcBef>
              <a:defRPr sz="3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5" name="Slide Number"/>
          <p:cNvSpPr txBox="1">
            <a:spLocks noGrp="1"/>
          </p:cNvSpPr>
          <p:nvPr>
            <p:ph type="sldNum" sz="quarter" idx="2"/>
          </p:nvPr>
        </p:nvSpPr>
        <p:spPr>
          <a:xfrm>
            <a:off x="6369050" y="9359900"/>
            <a:ext cx="266700" cy="279400"/>
          </a:xfrm>
          <a:prstGeom prst="rect">
            <a:avLst/>
          </a:prstGeom>
        </p:spPr>
        <p:txBody>
          <a:bodyPr lIns="38100" tIns="38100" rIns="38100" bIns="38100"/>
          <a:lstStyle>
            <a:lvl1pPr>
              <a:defRPr sz="1400">
                <a:solidFill>
                  <a:srgbClr val="FFFFFF"/>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copy 2">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2" name="Title Text"/>
          <p:cNvSpPr txBox="1">
            <a:spLocks noGrp="1"/>
          </p:cNvSpPr>
          <p:nvPr>
            <p:ph type="title"/>
          </p:nvPr>
        </p:nvSpPr>
        <p:spPr>
          <a:xfrm>
            <a:off x="1270000" y="635000"/>
            <a:ext cx="10464800" cy="2108200"/>
          </a:xfrm>
          <a:prstGeom prst="rect">
            <a:avLst/>
          </a:prstGeom>
        </p:spPr>
        <p:txBody>
          <a:bodyPr/>
          <a:lstStyle>
            <a:lvl1pPr algn="l">
              <a:defRPr sz="6600">
                <a:solidFill>
                  <a:srgbClr val="3E231A"/>
                </a:solidFill>
                <a:latin typeface="Papyrus"/>
                <a:ea typeface="Papyrus"/>
                <a:cs typeface="Papyrus"/>
                <a:sym typeface="Papyrus"/>
              </a:defRPr>
            </a:lvl1pPr>
          </a:lstStyle>
          <a:p>
            <a:r>
              <a:t>Title Text</a:t>
            </a:r>
          </a:p>
        </p:txBody>
      </p:sp>
      <p:sp>
        <p:nvSpPr>
          <p:cNvPr id="153" name="Body Level One…"/>
          <p:cNvSpPr txBox="1">
            <a:spLocks noGrp="1"/>
          </p:cNvSpPr>
          <p:nvPr>
            <p:ph type="body" idx="1"/>
          </p:nvPr>
        </p:nvSpPr>
        <p:spPr>
          <a:xfrm>
            <a:off x="1270000" y="2806700"/>
            <a:ext cx="10464800" cy="5842000"/>
          </a:xfrm>
          <a:prstGeom prst="rect">
            <a:avLst/>
          </a:prstGeom>
        </p:spPr>
        <p:txBody>
          <a:bodyPr/>
          <a:lstStyle>
            <a:lvl1pPr marL="603819" indent="-387919">
              <a:spcBef>
                <a:spcPts val="1200"/>
              </a:spcBef>
              <a:buSzPct val="30000"/>
              <a:buBlip>
                <a:blip r:embed="rId3"/>
              </a:buBlip>
              <a:defRPr sz="3400">
                <a:solidFill>
                  <a:srgbClr val="3E231A"/>
                </a:solidFill>
                <a:latin typeface="Papyrus"/>
                <a:ea typeface="Papyrus"/>
                <a:cs typeface="Papyrus"/>
                <a:sym typeface="Papyrus"/>
              </a:defRPr>
            </a:lvl1pPr>
            <a:lvl2pPr marL="1099119" indent="-387919">
              <a:spcBef>
                <a:spcPts val="1200"/>
              </a:spcBef>
              <a:buSzPct val="30000"/>
              <a:buBlip>
                <a:blip r:embed="rId3"/>
              </a:buBlip>
              <a:defRPr sz="3400">
                <a:solidFill>
                  <a:srgbClr val="3E231A"/>
                </a:solidFill>
                <a:latin typeface="Papyrus"/>
                <a:ea typeface="Papyrus"/>
                <a:cs typeface="Papyrus"/>
                <a:sym typeface="Papyrus"/>
              </a:defRPr>
            </a:lvl2pPr>
            <a:lvl3pPr marL="1594419" indent="-387919">
              <a:spcBef>
                <a:spcPts val="1200"/>
              </a:spcBef>
              <a:buSzPct val="30000"/>
              <a:buBlip>
                <a:blip r:embed="rId3"/>
              </a:buBlip>
              <a:defRPr sz="3400">
                <a:solidFill>
                  <a:srgbClr val="3E231A"/>
                </a:solidFill>
                <a:latin typeface="Papyrus"/>
                <a:ea typeface="Papyrus"/>
                <a:cs typeface="Papyrus"/>
                <a:sym typeface="Papyrus"/>
              </a:defRPr>
            </a:lvl3pPr>
            <a:lvl4pPr marL="2089719" indent="-387919">
              <a:spcBef>
                <a:spcPts val="1200"/>
              </a:spcBef>
              <a:buSzPct val="30000"/>
              <a:buBlip>
                <a:blip r:embed="rId3"/>
              </a:buBlip>
              <a:defRPr sz="3400">
                <a:solidFill>
                  <a:srgbClr val="3E231A"/>
                </a:solidFill>
                <a:latin typeface="Papyrus"/>
                <a:ea typeface="Papyrus"/>
                <a:cs typeface="Papyrus"/>
                <a:sym typeface="Papyrus"/>
              </a:defRPr>
            </a:lvl4pPr>
            <a:lvl5pPr marL="2610419" indent="-387919">
              <a:spcBef>
                <a:spcPts val="1200"/>
              </a:spcBef>
              <a:buSzPct val="30000"/>
              <a:buBlip>
                <a:blip r:embed="rId3"/>
              </a:buBlip>
              <a:defRPr sz="3400">
                <a:solidFill>
                  <a:srgbClr val="3E231A"/>
                </a:solidFill>
                <a:latin typeface="Papyrus"/>
                <a:ea typeface="Papyrus"/>
                <a:cs typeface="Papyrus"/>
                <a:sym typeface="Papyrus"/>
              </a:defRPr>
            </a:lvl5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6375063" y="9410700"/>
            <a:ext cx="251595" cy="342900"/>
          </a:xfrm>
          <a:prstGeom prst="rect">
            <a:avLst/>
          </a:prstGeom>
        </p:spPr>
        <p:txBody>
          <a:bodyPr lIns="38100" tIns="38100" rIns="38100" bIns="38100"/>
          <a:lstStyle>
            <a:lvl1pPr>
              <a:defRPr sz="1400">
                <a:solidFill>
                  <a:srgbClr val="3E231A"/>
                </a:solidFill>
                <a:latin typeface="Papyrus"/>
                <a:ea typeface="Papyrus"/>
                <a:cs typeface="Papyrus"/>
                <a:sym typeface="Papyru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1B147D"/>
        </a:solidFill>
        <a:effectLst/>
      </p:bgPr>
    </p:bg>
    <p:spTree>
      <p:nvGrpSpPr>
        <p:cNvPr id="1" name=""/>
        <p:cNvGrpSpPr/>
        <p:nvPr/>
      </p:nvGrpSpPr>
      <p:grpSpPr>
        <a:xfrm>
          <a:off x="0" y="0"/>
          <a:ext cx="0" cy="0"/>
          <a:chOff x="0" y="0"/>
          <a:chExt cx="0" cy="0"/>
        </a:xfrm>
      </p:grpSpPr>
      <p:sp>
        <p:nvSpPr>
          <p:cNvPr id="161" name="Title Text"/>
          <p:cNvSpPr txBox="1">
            <a:spLocks noGrp="1"/>
          </p:cNvSpPr>
          <p:nvPr>
            <p:ph type="title"/>
          </p:nvPr>
        </p:nvSpPr>
        <p:spPr>
          <a:xfrm>
            <a:off x="977900" y="546100"/>
            <a:ext cx="11049000" cy="2273300"/>
          </a:xfrm>
          <a:prstGeom prst="rect">
            <a:avLst/>
          </a:prstGeom>
        </p:spPr>
        <p:txBody>
          <a:bodyPr lIns="0" tIns="0" rIns="0" bIns="0"/>
          <a:lstStyle>
            <a:lvl1pPr marL="56444" marR="57797" indent="-56444" defTabSz="1295400">
              <a:defRPr sz="6200">
                <a:uFill>
                  <a:solidFill>
                    <a:srgbClr val="000000"/>
                  </a:solidFill>
                </a:uFill>
                <a:latin typeface="Times"/>
                <a:ea typeface="Times"/>
                <a:cs typeface="Times"/>
                <a:sym typeface="Times"/>
              </a:defRPr>
            </a:lvl1pPr>
          </a:lstStyle>
          <a:p>
            <a:r>
              <a:t>Title Text</a:t>
            </a:r>
          </a:p>
        </p:txBody>
      </p:sp>
      <p:sp>
        <p:nvSpPr>
          <p:cNvPr id="162" name="Body Level One…"/>
          <p:cNvSpPr txBox="1">
            <a:spLocks noGrp="1"/>
          </p:cNvSpPr>
          <p:nvPr>
            <p:ph type="body" idx="1"/>
          </p:nvPr>
        </p:nvSpPr>
        <p:spPr>
          <a:xfrm>
            <a:off x="977900" y="2819400"/>
            <a:ext cx="11049000" cy="6934200"/>
          </a:xfrm>
          <a:prstGeom prst="rect">
            <a:avLst/>
          </a:prstGeom>
        </p:spPr>
        <p:txBody>
          <a:bodyPr anchor="t"/>
          <a:lstStyle>
            <a:lvl1pPr marL="382587" marR="130047" indent="-342900" defTabSz="1295400">
              <a:spcBef>
                <a:spcPts val="1100"/>
              </a:spcBef>
              <a:buClr>
                <a:srgbClr val="000000"/>
              </a:buClr>
              <a:buSzPct val="100000"/>
              <a:buFont typeface="Lucida Grande"/>
              <a:defRPr sz="4400">
                <a:uFill>
                  <a:solidFill>
                    <a:srgbClr val="000000"/>
                  </a:solidFill>
                </a:uFill>
                <a:latin typeface="Times"/>
                <a:ea typeface="Times"/>
                <a:cs typeface="Times"/>
                <a:sym typeface="Times"/>
              </a:defRPr>
            </a:lvl1pPr>
            <a:lvl2pPr marL="731837" marR="130047" indent="-285750" defTabSz="1295400">
              <a:spcBef>
                <a:spcPts val="1000"/>
              </a:spcBef>
              <a:buClr>
                <a:srgbClr val="000000"/>
              </a:buClr>
              <a:buSzPct val="100000"/>
              <a:buFont typeface="Lucida Grande"/>
              <a:buChar char="–"/>
              <a:defRPr sz="3800">
                <a:uFill>
                  <a:solidFill>
                    <a:srgbClr val="000000"/>
                  </a:solidFill>
                </a:uFill>
                <a:latin typeface="Times"/>
                <a:ea typeface="Times"/>
                <a:cs typeface="Times"/>
                <a:sym typeface="Times"/>
              </a:defRPr>
            </a:lvl2pPr>
            <a:lvl3pPr marL="1131887" marR="130047" indent="-228600" defTabSz="1295400">
              <a:spcBef>
                <a:spcPts val="900"/>
              </a:spcBef>
              <a:buClr>
                <a:srgbClr val="000000"/>
              </a:buClr>
              <a:buSzPct val="100000"/>
              <a:buFont typeface="Lucida Grande"/>
              <a:defRPr sz="3400">
                <a:uFill>
                  <a:solidFill>
                    <a:srgbClr val="000000"/>
                  </a:solidFill>
                </a:uFill>
                <a:latin typeface="Times"/>
                <a:ea typeface="Times"/>
                <a:cs typeface="Times"/>
                <a:sym typeface="Times"/>
              </a:defRPr>
            </a:lvl3pPr>
            <a:lvl4pPr marL="1589087" marR="130047" indent="-228600" defTabSz="1295400">
              <a:spcBef>
                <a:spcPts val="700"/>
              </a:spcBef>
              <a:buClr>
                <a:srgbClr val="000000"/>
              </a:buClr>
              <a:buSzPct val="100000"/>
              <a:buFont typeface="Lucida Grande"/>
              <a:buChar char="–"/>
              <a:defRPr sz="2800">
                <a:uFill>
                  <a:solidFill>
                    <a:srgbClr val="000000"/>
                  </a:solidFill>
                </a:uFill>
                <a:latin typeface="Times"/>
                <a:ea typeface="Times"/>
                <a:cs typeface="Times"/>
                <a:sym typeface="Times"/>
              </a:defRPr>
            </a:lvl4pPr>
            <a:lvl5pPr marL="2046287" marR="130047" indent="-228600" defTabSz="1295400">
              <a:spcBef>
                <a:spcPts val="700"/>
              </a:spcBef>
              <a:buClr>
                <a:srgbClr val="000000"/>
              </a:buClr>
              <a:buSzPct val="100000"/>
              <a:buFont typeface="Lucida Grande"/>
              <a:buChar char="»"/>
              <a:defRPr sz="2800">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163" name="Slide Number"/>
          <p:cNvSpPr txBox="1">
            <a:spLocks noGrp="1"/>
          </p:cNvSpPr>
          <p:nvPr>
            <p:ph type="sldNum" sz="quarter" idx="2"/>
          </p:nvPr>
        </p:nvSpPr>
        <p:spPr>
          <a:xfrm>
            <a:off x="10505158" y="8890000"/>
            <a:ext cx="342901" cy="393700"/>
          </a:xfrm>
          <a:prstGeom prst="rect">
            <a:avLst/>
          </a:prstGeom>
        </p:spPr>
        <p:txBody>
          <a:bodyPr anchor="t"/>
          <a:lstStyle>
            <a:lvl1pPr defTabSz="647700">
              <a:defRPr>
                <a:uFill>
                  <a:solidFill>
                    <a:srgbClr val="000000"/>
                  </a:solidFill>
                </a:uFill>
                <a:latin typeface="Times"/>
                <a:ea typeface="Times"/>
                <a:cs typeface="Times"/>
                <a:sym typeface="Time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0" name="Title Text"/>
          <p:cNvSpPr txBox="1">
            <a:spLocks noGrp="1"/>
          </p:cNvSpPr>
          <p:nvPr>
            <p:ph type="title"/>
          </p:nvPr>
        </p:nvSpPr>
        <p:spPr>
          <a:xfrm>
            <a:off x="1270000" y="605837"/>
            <a:ext cx="10477500" cy="2165962"/>
          </a:xfrm>
          <a:prstGeom prst="rect">
            <a:avLst/>
          </a:prstGeom>
        </p:spPr>
        <p:txBody>
          <a:bodyPr lIns="38100" tIns="38100" rIns="38100" bIns="38100"/>
          <a:lstStyle>
            <a:lvl1pPr marL="419946" indent="-419946" algn="l" defTabSz="1295400">
              <a:defRPr sz="7000">
                <a:solidFill>
                  <a:srgbClr val="412218"/>
                </a:solidFill>
                <a:uFill>
                  <a:solidFill>
                    <a:srgbClr val="412218"/>
                  </a:solidFill>
                </a:uFill>
                <a:latin typeface="Papyrus"/>
                <a:ea typeface="Papyrus"/>
                <a:cs typeface="Papyrus"/>
                <a:sym typeface="Papyrus"/>
              </a:defRPr>
            </a:lvl1pPr>
          </a:lstStyle>
          <a:p>
            <a:r>
              <a:t>Title Text</a:t>
            </a:r>
          </a:p>
        </p:txBody>
      </p:sp>
      <p:sp>
        <p:nvSpPr>
          <p:cNvPr id="171" name="Body Level One…"/>
          <p:cNvSpPr txBox="1">
            <a:spLocks noGrp="1"/>
          </p:cNvSpPr>
          <p:nvPr>
            <p:ph type="body" idx="1"/>
          </p:nvPr>
        </p:nvSpPr>
        <p:spPr>
          <a:xfrm>
            <a:off x="1270000" y="2771798"/>
            <a:ext cx="10477500" cy="5925915"/>
          </a:xfrm>
          <a:prstGeom prst="rect">
            <a:avLst/>
          </a:prstGeom>
        </p:spPr>
        <p:txBody>
          <a:bodyPr lIns="38100" tIns="38100" rIns="38100" bIns="38100"/>
          <a:lstStyle>
            <a:lvl1pPr marL="571500" indent="-393700" defTabSz="1295400">
              <a:spcBef>
                <a:spcPts val="1100"/>
              </a:spcBef>
              <a:buSzPct val="46000"/>
              <a:defRPr sz="3800">
                <a:solidFill>
                  <a:srgbClr val="412218"/>
                </a:solidFill>
                <a:uFill>
                  <a:solidFill>
                    <a:srgbClr val="412218"/>
                  </a:solidFill>
                </a:uFill>
                <a:latin typeface="Papyrus"/>
                <a:ea typeface="Papyrus"/>
                <a:cs typeface="Papyrus"/>
                <a:sym typeface="Papyrus"/>
              </a:defRPr>
            </a:lvl1pPr>
            <a:lvl2pPr marL="1066800" indent="-393700" defTabSz="1295400">
              <a:spcBef>
                <a:spcPts val="1100"/>
              </a:spcBef>
              <a:buSzPct val="46000"/>
              <a:defRPr sz="3800">
                <a:solidFill>
                  <a:srgbClr val="412218"/>
                </a:solidFill>
                <a:uFill>
                  <a:solidFill>
                    <a:srgbClr val="412218"/>
                  </a:solidFill>
                </a:uFill>
                <a:latin typeface="Papyrus"/>
                <a:ea typeface="Papyrus"/>
                <a:cs typeface="Papyrus"/>
                <a:sym typeface="Papyrus"/>
              </a:defRPr>
            </a:lvl2pPr>
            <a:lvl3pPr marL="1562100" indent="-393700" defTabSz="1295400">
              <a:spcBef>
                <a:spcPts val="1100"/>
              </a:spcBef>
              <a:buSzPct val="46000"/>
              <a:defRPr sz="3800">
                <a:solidFill>
                  <a:srgbClr val="412218"/>
                </a:solidFill>
                <a:uFill>
                  <a:solidFill>
                    <a:srgbClr val="412218"/>
                  </a:solidFill>
                </a:uFill>
                <a:latin typeface="Papyrus"/>
                <a:ea typeface="Papyrus"/>
                <a:cs typeface="Papyrus"/>
                <a:sym typeface="Papyrus"/>
              </a:defRPr>
            </a:lvl3pPr>
            <a:lvl4pPr marL="2057400" indent="-393700" defTabSz="1295400">
              <a:spcBef>
                <a:spcPts val="1100"/>
              </a:spcBef>
              <a:buSzPct val="46000"/>
              <a:defRPr sz="3800">
                <a:solidFill>
                  <a:srgbClr val="412218"/>
                </a:solidFill>
                <a:uFill>
                  <a:solidFill>
                    <a:srgbClr val="412218"/>
                  </a:solidFill>
                </a:uFill>
                <a:latin typeface="Papyrus"/>
                <a:ea typeface="Papyrus"/>
                <a:cs typeface="Papyrus"/>
                <a:sym typeface="Papyrus"/>
              </a:defRPr>
            </a:lvl4pPr>
            <a:lvl5pPr marL="2578100" indent="-393700" defTabSz="1295400">
              <a:spcBef>
                <a:spcPts val="1100"/>
              </a:spcBef>
              <a:buSzPct val="46000"/>
              <a:defRPr sz="3800">
                <a:solidFill>
                  <a:srgbClr val="412218"/>
                </a:solidFill>
                <a:uFill>
                  <a:solidFill>
                    <a:srgbClr val="412218"/>
                  </a:solidFill>
                </a:uFill>
                <a:latin typeface="Papyrus"/>
                <a:ea typeface="Papyrus"/>
                <a:cs typeface="Papyrus"/>
                <a:sym typeface="Papyrus"/>
              </a:defRPr>
            </a:lvl5pPr>
          </a:lstStyle>
          <a:p>
            <a:r>
              <a:t>Body Level One</a:t>
            </a:r>
          </a:p>
          <a:p>
            <a:pPr lvl="1"/>
            <a:r>
              <a:t>Body Level Two</a:t>
            </a:r>
          </a:p>
          <a:p>
            <a:pPr lvl="2"/>
            <a:r>
              <a:t>Body Level Three</a:t>
            </a:r>
          </a:p>
          <a:p>
            <a:pPr lvl="3"/>
            <a:r>
              <a:t>Body Level Four</a:t>
            </a:r>
          </a:p>
          <a:p>
            <a:pPr lvl="4"/>
            <a:r>
              <a:t>Body Level Five</a:t>
            </a:r>
          </a:p>
        </p:txBody>
      </p:sp>
      <p:sp>
        <p:nvSpPr>
          <p:cNvPr id="172" name="Slide Number"/>
          <p:cNvSpPr txBox="1">
            <a:spLocks noGrp="1"/>
          </p:cNvSpPr>
          <p:nvPr>
            <p:ph type="sldNum" sz="quarter" idx="2"/>
          </p:nvPr>
        </p:nvSpPr>
        <p:spPr>
          <a:xfrm>
            <a:off x="6344496" y="9207500"/>
            <a:ext cx="317501" cy="342900"/>
          </a:xfrm>
          <a:prstGeom prst="rect">
            <a:avLst/>
          </a:prstGeom>
        </p:spPr>
        <p:txBody>
          <a:bodyPr anchor="t"/>
          <a:lstStyle>
            <a:lvl1pPr defTabSz="647700">
              <a:defRPr sz="1600">
                <a:solidFill>
                  <a:srgbClr val="412218"/>
                </a:solidFill>
                <a:uFill>
                  <a:solidFill>
                    <a:srgbClr val="412218"/>
                  </a:solidFill>
                </a:uFill>
                <a:latin typeface="Times"/>
                <a:ea typeface="Times"/>
                <a:cs typeface="Times"/>
                <a:sym typeface="Time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Blank cop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9" name="Slide Number"/>
          <p:cNvSpPr txBox="1">
            <a:spLocks noGrp="1"/>
          </p:cNvSpPr>
          <p:nvPr>
            <p:ph type="sldNum" sz="quarter" idx="2"/>
          </p:nvPr>
        </p:nvSpPr>
        <p:spPr>
          <a:xfrm>
            <a:off x="6367017" y="9359900"/>
            <a:ext cx="266701" cy="279400"/>
          </a:xfrm>
          <a:prstGeom prst="rect">
            <a:avLst/>
          </a:prstGeom>
        </p:spPr>
        <p:txBody>
          <a:bodyPr lIns="38100" tIns="38100" rIns="38100" bIns="38100"/>
          <a:lstStyle>
            <a:lvl1pPr>
              <a:lnSpc>
                <a:spcPts val="1600"/>
              </a:lnSpc>
              <a:tabLst>
                <a:tab pos="1066800" algn="l"/>
              </a:tabLst>
              <a:defRPr sz="1400"/>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mp; Bullets copy 1">
    <p:bg>
      <p:bgPr>
        <a:solidFill>
          <a:srgbClr val="1B147D"/>
        </a:solidFill>
        <a:effectLst/>
      </p:bgPr>
    </p:bg>
    <p:spTree>
      <p:nvGrpSpPr>
        <p:cNvPr id="1" name=""/>
        <p:cNvGrpSpPr/>
        <p:nvPr/>
      </p:nvGrpSpPr>
      <p:grpSpPr>
        <a:xfrm>
          <a:off x="0" y="0"/>
          <a:ext cx="0" cy="0"/>
          <a:chOff x="0" y="0"/>
          <a:chExt cx="0" cy="0"/>
        </a:xfrm>
      </p:grpSpPr>
      <p:sp>
        <p:nvSpPr>
          <p:cNvPr id="186" name="Title Text"/>
          <p:cNvSpPr txBox="1">
            <a:spLocks noGrp="1"/>
          </p:cNvSpPr>
          <p:nvPr>
            <p:ph type="title"/>
          </p:nvPr>
        </p:nvSpPr>
        <p:spPr>
          <a:xfrm>
            <a:off x="977900" y="546100"/>
            <a:ext cx="11049000" cy="2273300"/>
          </a:xfrm>
          <a:prstGeom prst="rect">
            <a:avLst/>
          </a:prstGeom>
        </p:spPr>
        <p:txBody>
          <a:bodyPr lIns="0" tIns="0" rIns="0" bIns="0"/>
          <a:lstStyle>
            <a:lvl1pPr marL="56444" marR="57797" indent="-56444" defTabSz="1295400">
              <a:defRPr sz="6200">
                <a:uFill>
                  <a:solidFill>
                    <a:srgbClr val="000000"/>
                  </a:solidFill>
                </a:uFill>
                <a:latin typeface="Times"/>
                <a:ea typeface="Times"/>
                <a:cs typeface="Times"/>
                <a:sym typeface="Times"/>
              </a:defRPr>
            </a:lvl1pPr>
          </a:lstStyle>
          <a:p>
            <a:r>
              <a:t>Title Text</a:t>
            </a:r>
          </a:p>
        </p:txBody>
      </p:sp>
      <p:sp>
        <p:nvSpPr>
          <p:cNvPr id="187" name="Body Level One…"/>
          <p:cNvSpPr txBox="1">
            <a:spLocks noGrp="1"/>
          </p:cNvSpPr>
          <p:nvPr>
            <p:ph type="body" idx="1"/>
          </p:nvPr>
        </p:nvSpPr>
        <p:spPr>
          <a:xfrm>
            <a:off x="977900" y="2819400"/>
            <a:ext cx="11049000" cy="6934200"/>
          </a:xfrm>
          <a:prstGeom prst="rect">
            <a:avLst/>
          </a:prstGeom>
        </p:spPr>
        <p:txBody>
          <a:bodyPr anchor="t"/>
          <a:lstStyle>
            <a:lvl1pPr marL="382587" marR="130047" indent="-342900" defTabSz="1295400">
              <a:spcBef>
                <a:spcPts val="1100"/>
              </a:spcBef>
              <a:buClr>
                <a:srgbClr val="000000"/>
              </a:buClr>
              <a:buSzPct val="100000"/>
              <a:buFont typeface="Lucida Grande"/>
              <a:defRPr sz="4400">
                <a:uFill>
                  <a:solidFill>
                    <a:srgbClr val="000000"/>
                  </a:solidFill>
                </a:uFill>
                <a:latin typeface="Times"/>
                <a:ea typeface="Times"/>
                <a:cs typeface="Times"/>
                <a:sym typeface="Times"/>
              </a:defRPr>
            </a:lvl1pPr>
            <a:lvl2pPr marL="731837" marR="130047" indent="-285750" defTabSz="1295400">
              <a:spcBef>
                <a:spcPts val="1000"/>
              </a:spcBef>
              <a:buClr>
                <a:srgbClr val="000000"/>
              </a:buClr>
              <a:buSzPct val="100000"/>
              <a:buFont typeface="Lucida Grande"/>
              <a:buChar char="–"/>
              <a:defRPr sz="3800">
                <a:uFill>
                  <a:solidFill>
                    <a:srgbClr val="000000"/>
                  </a:solidFill>
                </a:uFill>
                <a:latin typeface="Times"/>
                <a:ea typeface="Times"/>
                <a:cs typeface="Times"/>
                <a:sym typeface="Times"/>
              </a:defRPr>
            </a:lvl2pPr>
            <a:lvl3pPr marL="1131887" marR="130047" indent="-228600" defTabSz="1295400">
              <a:spcBef>
                <a:spcPts val="900"/>
              </a:spcBef>
              <a:buClr>
                <a:srgbClr val="000000"/>
              </a:buClr>
              <a:buSzPct val="100000"/>
              <a:buFont typeface="Lucida Grande"/>
              <a:defRPr sz="3400">
                <a:uFill>
                  <a:solidFill>
                    <a:srgbClr val="000000"/>
                  </a:solidFill>
                </a:uFill>
                <a:latin typeface="Times"/>
                <a:ea typeface="Times"/>
                <a:cs typeface="Times"/>
                <a:sym typeface="Times"/>
              </a:defRPr>
            </a:lvl3pPr>
            <a:lvl4pPr marL="1589087" marR="130047" indent="-228600" defTabSz="1295400">
              <a:spcBef>
                <a:spcPts val="700"/>
              </a:spcBef>
              <a:buClr>
                <a:srgbClr val="000000"/>
              </a:buClr>
              <a:buSzPct val="100000"/>
              <a:buFont typeface="Lucida Grande"/>
              <a:buChar char="–"/>
              <a:defRPr sz="2800">
                <a:uFill>
                  <a:solidFill>
                    <a:srgbClr val="000000"/>
                  </a:solidFill>
                </a:uFill>
                <a:latin typeface="Times"/>
                <a:ea typeface="Times"/>
                <a:cs typeface="Times"/>
                <a:sym typeface="Times"/>
              </a:defRPr>
            </a:lvl4pPr>
            <a:lvl5pPr marL="2046287" marR="130047" indent="-228600" defTabSz="1295400">
              <a:spcBef>
                <a:spcPts val="700"/>
              </a:spcBef>
              <a:buClr>
                <a:srgbClr val="000000"/>
              </a:buClr>
              <a:buSzPct val="100000"/>
              <a:buFont typeface="Lucida Grande"/>
              <a:buChar char="»"/>
              <a:defRPr sz="2800">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188" name="Slide Number"/>
          <p:cNvSpPr txBox="1">
            <a:spLocks noGrp="1"/>
          </p:cNvSpPr>
          <p:nvPr>
            <p:ph type="sldNum" sz="quarter" idx="2"/>
          </p:nvPr>
        </p:nvSpPr>
        <p:spPr>
          <a:xfrm>
            <a:off x="10505158" y="8890000"/>
            <a:ext cx="342901" cy="393700"/>
          </a:xfrm>
          <a:prstGeom prst="rect">
            <a:avLst/>
          </a:prstGeom>
        </p:spPr>
        <p:txBody>
          <a:bodyPr anchor="t"/>
          <a:lstStyle>
            <a:lvl1pPr defTabSz="647700">
              <a:defRPr>
                <a:uFill>
                  <a:solidFill>
                    <a:srgbClr val="000000"/>
                  </a:solidFill>
                </a:uFill>
                <a:latin typeface="Times"/>
                <a:ea typeface="Times"/>
                <a:cs typeface="Times"/>
                <a:sym typeface="Time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amp; Bullets cop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5" name="Title Text"/>
          <p:cNvSpPr txBox="1">
            <a:spLocks noGrp="1"/>
          </p:cNvSpPr>
          <p:nvPr>
            <p:ph type="title"/>
          </p:nvPr>
        </p:nvSpPr>
        <p:spPr>
          <a:prstGeom prst="rect">
            <a:avLst/>
          </a:prstGeom>
        </p:spPr>
        <p:txBody>
          <a:bodyPr lIns="38100" tIns="38100" rIns="38100" bIns="38100"/>
          <a:lstStyle>
            <a:lvl1pPr>
              <a:defRPr sz="7800">
                <a:solidFill>
                  <a:srgbClr val="FFFFFF"/>
                </a:solidFill>
              </a:defRPr>
            </a:lvl1pPr>
          </a:lstStyle>
          <a:p>
            <a:r>
              <a:t>Title Text</a:t>
            </a:r>
          </a:p>
        </p:txBody>
      </p:sp>
      <p:sp>
        <p:nvSpPr>
          <p:cNvPr id="196" name="Body Level One…"/>
          <p:cNvSpPr txBox="1">
            <a:spLocks noGrp="1"/>
          </p:cNvSpPr>
          <p:nvPr>
            <p:ph type="body" idx="1"/>
          </p:nvPr>
        </p:nvSpPr>
        <p:spPr>
          <a:xfrm>
            <a:off x="1270000" y="2768600"/>
            <a:ext cx="10464800" cy="5727700"/>
          </a:xfrm>
          <a:prstGeom prst="rect">
            <a:avLst/>
          </a:prstGeom>
        </p:spPr>
        <p:txBody>
          <a:bodyPr lIns="38100" tIns="38100" rIns="38100" bIns="38100"/>
          <a:lstStyle>
            <a:lvl1pPr marL="698500" indent="-444500">
              <a:spcBef>
                <a:spcPts val="2300"/>
              </a:spcBef>
              <a:defRPr sz="3800">
                <a:solidFill>
                  <a:srgbClr val="FFFFFF"/>
                </a:solidFill>
              </a:defRPr>
            </a:lvl1pPr>
            <a:lvl2pPr marL="1041400" indent="-444500">
              <a:spcBef>
                <a:spcPts val="2300"/>
              </a:spcBef>
              <a:defRPr sz="3800">
                <a:solidFill>
                  <a:srgbClr val="FFFFFF"/>
                </a:solidFill>
              </a:defRPr>
            </a:lvl2pPr>
            <a:lvl3pPr marL="1384300" indent="-444500">
              <a:spcBef>
                <a:spcPts val="2300"/>
              </a:spcBef>
              <a:defRPr sz="3800">
                <a:solidFill>
                  <a:srgbClr val="FFFFFF"/>
                </a:solidFill>
              </a:defRPr>
            </a:lvl3pPr>
            <a:lvl4pPr marL="1739900" indent="-444500">
              <a:spcBef>
                <a:spcPts val="2300"/>
              </a:spcBef>
              <a:defRPr sz="3800">
                <a:solidFill>
                  <a:srgbClr val="FFFFFF"/>
                </a:solidFill>
              </a:defRPr>
            </a:lvl4pPr>
            <a:lvl5pPr marL="2082800" indent="-444500">
              <a:spcBef>
                <a:spcPts val="2300"/>
              </a:spcBef>
              <a:defRPr sz="3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97" name="Slide Number"/>
          <p:cNvSpPr txBox="1">
            <a:spLocks noGrp="1"/>
          </p:cNvSpPr>
          <p:nvPr>
            <p:ph type="sldNum" sz="quarter" idx="2"/>
          </p:nvPr>
        </p:nvSpPr>
        <p:spPr>
          <a:xfrm>
            <a:off x="6356350" y="9359900"/>
            <a:ext cx="266700" cy="279400"/>
          </a:xfrm>
          <a:prstGeom prst="rect">
            <a:avLst/>
          </a:prstGeom>
        </p:spPr>
        <p:txBody>
          <a:bodyPr lIns="38100" tIns="38100" rIns="38100" bIns="38100"/>
          <a:lstStyle>
            <a:lvl1pPr>
              <a:defRPr sz="1400">
                <a:solidFill>
                  <a:srgbClr val="FFFFFF"/>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2920AF"/>
        </a:solidFill>
        <a:effectLst/>
      </p:bgPr>
    </p:bg>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977900" y="546100"/>
            <a:ext cx="11049000" cy="2273300"/>
          </a:xfrm>
          <a:prstGeom prst="rect">
            <a:avLst/>
          </a:prstGeom>
        </p:spPr>
        <p:txBody>
          <a:bodyPr lIns="0" tIns="0" rIns="0" bIns="0"/>
          <a:lstStyle>
            <a:lvl1pPr marL="56444" marR="57797" indent="-56444" defTabSz="1295400">
              <a:defRPr sz="6200">
                <a:uFill>
                  <a:solidFill>
                    <a:srgbClr val="000000"/>
                  </a:solidFill>
                </a:uFill>
                <a:latin typeface="Times"/>
                <a:ea typeface="Times"/>
                <a:cs typeface="Times"/>
                <a:sym typeface="Times"/>
              </a:defRPr>
            </a:lvl1pPr>
          </a:lstStyle>
          <a:p>
            <a:r>
              <a:t>Title Text</a:t>
            </a:r>
          </a:p>
        </p:txBody>
      </p:sp>
      <p:sp>
        <p:nvSpPr>
          <p:cNvPr id="205" name="Body Level One…"/>
          <p:cNvSpPr txBox="1">
            <a:spLocks noGrp="1"/>
          </p:cNvSpPr>
          <p:nvPr>
            <p:ph type="body" idx="1"/>
          </p:nvPr>
        </p:nvSpPr>
        <p:spPr>
          <a:xfrm>
            <a:off x="977900" y="2819400"/>
            <a:ext cx="11049000" cy="6934200"/>
          </a:xfrm>
          <a:prstGeom prst="rect">
            <a:avLst/>
          </a:prstGeom>
        </p:spPr>
        <p:txBody>
          <a:bodyPr anchor="t"/>
          <a:lstStyle>
            <a:lvl1pPr marL="382587" marR="130047" indent="-342900" defTabSz="1295400">
              <a:spcBef>
                <a:spcPts val="1100"/>
              </a:spcBef>
              <a:buClr>
                <a:srgbClr val="000000"/>
              </a:buClr>
              <a:buSzPct val="100000"/>
              <a:buFont typeface="Lucida Grande"/>
              <a:defRPr sz="4400">
                <a:uFill>
                  <a:solidFill>
                    <a:srgbClr val="000000"/>
                  </a:solidFill>
                </a:uFill>
                <a:latin typeface="Times"/>
                <a:ea typeface="Times"/>
                <a:cs typeface="Times"/>
                <a:sym typeface="Times"/>
              </a:defRPr>
            </a:lvl1pPr>
            <a:lvl2pPr marL="731837" marR="130047" indent="-285750" defTabSz="1295400">
              <a:spcBef>
                <a:spcPts val="1000"/>
              </a:spcBef>
              <a:buClr>
                <a:srgbClr val="000000"/>
              </a:buClr>
              <a:buSzPct val="100000"/>
              <a:buFont typeface="Lucida Grande"/>
              <a:buChar char="–"/>
              <a:defRPr sz="3800">
                <a:uFill>
                  <a:solidFill>
                    <a:srgbClr val="000000"/>
                  </a:solidFill>
                </a:uFill>
                <a:latin typeface="Times"/>
                <a:ea typeface="Times"/>
                <a:cs typeface="Times"/>
                <a:sym typeface="Times"/>
              </a:defRPr>
            </a:lvl2pPr>
            <a:lvl3pPr marL="1131887" marR="130047" indent="-228600" defTabSz="1295400">
              <a:spcBef>
                <a:spcPts val="900"/>
              </a:spcBef>
              <a:buClr>
                <a:srgbClr val="000000"/>
              </a:buClr>
              <a:buSzPct val="100000"/>
              <a:buFont typeface="Lucida Grande"/>
              <a:defRPr sz="3400">
                <a:uFill>
                  <a:solidFill>
                    <a:srgbClr val="000000"/>
                  </a:solidFill>
                </a:uFill>
                <a:latin typeface="Times"/>
                <a:ea typeface="Times"/>
                <a:cs typeface="Times"/>
                <a:sym typeface="Times"/>
              </a:defRPr>
            </a:lvl3pPr>
            <a:lvl4pPr marL="1589087" marR="130047" indent="-228600" defTabSz="1295400">
              <a:spcBef>
                <a:spcPts val="700"/>
              </a:spcBef>
              <a:buClr>
                <a:srgbClr val="000000"/>
              </a:buClr>
              <a:buSzPct val="100000"/>
              <a:buFont typeface="Lucida Grande"/>
              <a:buChar char="–"/>
              <a:defRPr sz="2800">
                <a:uFill>
                  <a:solidFill>
                    <a:srgbClr val="000000"/>
                  </a:solidFill>
                </a:uFill>
                <a:latin typeface="Times"/>
                <a:ea typeface="Times"/>
                <a:cs typeface="Times"/>
                <a:sym typeface="Times"/>
              </a:defRPr>
            </a:lvl4pPr>
            <a:lvl5pPr marL="2046287" marR="130047" indent="-228600" defTabSz="1295400">
              <a:spcBef>
                <a:spcPts val="700"/>
              </a:spcBef>
              <a:buClr>
                <a:srgbClr val="000000"/>
              </a:buClr>
              <a:buSzPct val="100000"/>
              <a:buFont typeface="Lucida Grande"/>
              <a:buChar char="»"/>
              <a:defRPr sz="2800">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206" name="Slide Number"/>
          <p:cNvSpPr txBox="1">
            <a:spLocks noGrp="1"/>
          </p:cNvSpPr>
          <p:nvPr>
            <p:ph type="sldNum" sz="quarter" idx="2"/>
          </p:nvPr>
        </p:nvSpPr>
        <p:spPr>
          <a:xfrm>
            <a:off x="10505158" y="8890000"/>
            <a:ext cx="342901" cy="393700"/>
          </a:xfrm>
          <a:prstGeom prst="rect">
            <a:avLst/>
          </a:prstGeom>
        </p:spPr>
        <p:txBody>
          <a:bodyPr anchor="t"/>
          <a:lstStyle>
            <a:lvl1pPr defTabSz="647700">
              <a:defRPr>
                <a:uFill>
                  <a:solidFill>
                    <a:srgbClr val="000000"/>
                  </a:solidFill>
                </a:uFill>
                <a:latin typeface="Times"/>
                <a:ea typeface="Times"/>
                <a:cs typeface="Times"/>
                <a:sym typeface="Time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000000"/>
        </a:solidFill>
        <a:effectLst/>
      </p:bgPr>
    </p:bg>
    <p:spTree>
      <p:nvGrpSpPr>
        <p:cNvPr id="1" name=""/>
        <p:cNvGrpSpPr/>
        <p:nvPr/>
      </p:nvGrpSpPr>
      <p:grpSpPr>
        <a:xfrm>
          <a:off x="0" y="0"/>
          <a:ext cx="0" cy="0"/>
          <a:chOff x="0" y="0"/>
          <a:chExt cx="0" cy="0"/>
        </a:xfrm>
      </p:grpSpPr>
      <p:sp>
        <p:nvSpPr>
          <p:cNvPr id="222"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223" name="Body Level One…"/>
          <p:cNvSpPr txBox="1">
            <a:spLocks noGrp="1"/>
          </p:cNvSpPr>
          <p:nvPr>
            <p:ph type="body" idx="1"/>
          </p:nvPr>
        </p:nvSpPr>
        <p:spPr>
          <a:xfrm>
            <a:off x="1270000" y="2768600"/>
            <a:ext cx="10464800" cy="5715000"/>
          </a:xfrm>
          <a:prstGeom prst="rect">
            <a:avLst/>
          </a:prstGeom>
        </p:spPr>
        <p:txBody>
          <a:bodyPr/>
          <a:lstStyle>
            <a:lvl1pPr>
              <a:spcBef>
                <a:spcPts val="2400"/>
              </a:spcBef>
              <a:defRPr>
                <a:solidFill>
                  <a:srgbClr val="FFFFFF"/>
                </a:solidFill>
              </a:defRPr>
            </a:lvl1pPr>
            <a:lvl2pPr>
              <a:spcBef>
                <a:spcPts val="2400"/>
              </a:spcBef>
              <a:defRPr>
                <a:solidFill>
                  <a:srgbClr val="FFFFFF"/>
                </a:solidFill>
              </a:defRPr>
            </a:lvl2pPr>
            <a:lvl3pPr>
              <a:spcBef>
                <a:spcPts val="2400"/>
              </a:spcBef>
              <a:defRPr>
                <a:solidFill>
                  <a:srgbClr val="FFFFFF"/>
                </a:solidFill>
              </a:defRPr>
            </a:lvl3pPr>
            <a:lvl4pPr>
              <a:spcBef>
                <a:spcPts val="2400"/>
              </a:spcBef>
              <a:defRPr>
                <a:solidFill>
                  <a:srgbClr val="FFFFFF"/>
                </a:solidFill>
              </a:defRPr>
            </a:lvl4pPr>
            <a:lvl5pPr>
              <a:spcBef>
                <a:spcPts val="2400"/>
              </a:spcBef>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24"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mp; Bullets - 2 Column">
    <p:bg>
      <p:bgPr>
        <a:solidFill>
          <a:srgbClr val="000000"/>
        </a:solidFill>
        <a:effectLst/>
      </p:bgPr>
    </p:bg>
    <p:spTree>
      <p:nvGrpSpPr>
        <p:cNvPr id="1" name=""/>
        <p:cNvGrpSpPr/>
        <p:nvPr/>
      </p:nvGrpSpPr>
      <p:grpSpPr>
        <a:xfrm>
          <a:off x="0" y="0"/>
          <a:ext cx="0" cy="0"/>
          <a:chOff x="0" y="0"/>
          <a:chExt cx="0" cy="0"/>
        </a:xfrm>
      </p:grpSpPr>
      <p:sp>
        <p:nvSpPr>
          <p:cNvPr id="231"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232" name="Body Level One…"/>
          <p:cNvSpPr txBox="1">
            <a:spLocks noGrp="1"/>
          </p:cNvSpPr>
          <p:nvPr>
            <p:ph type="body" idx="1"/>
          </p:nvPr>
        </p:nvSpPr>
        <p:spPr>
          <a:xfrm>
            <a:off x="1270000" y="2768600"/>
            <a:ext cx="10464800" cy="5715000"/>
          </a:xfrm>
          <a:prstGeom prst="rect">
            <a:avLst/>
          </a:prstGeom>
        </p:spPr>
        <p:txBody>
          <a:bodyPr numCol="2" spcCol="523240" anchor="t"/>
          <a:lstStyle>
            <a:lvl1pPr marL="812120" indent="-494620">
              <a:spcBef>
                <a:spcPts val="3800"/>
              </a:spcBef>
              <a:defRPr sz="3200">
                <a:solidFill>
                  <a:srgbClr val="FFFFFF"/>
                </a:solidFill>
              </a:defRPr>
            </a:lvl1pPr>
            <a:lvl2pPr marL="1256620" indent="-494620">
              <a:spcBef>
                <a:spcPts val="3800"/>
              </a:spcBef>
              <a:defRPr sz="3200">
                <a:solidFill>
                  <a:srgbClr val="FFFFFF"/>
                </a:solidFill>
              </a:defRPr>
            </a:lvl2pPr>
            <a:lvl3pPr marL="1701120" indent="-494620">
              <a:spcBef>
                <a:spcPts val="3800"/>
              </a:spcBef>
              <a:defRPr sz="3200">
                <a:solidFill>
                  <a:srgbClr val="FFFFFF"/>
                </a:solidFill>
              </a:defRPr>
            </a:lvl3pPr>
            <a:lvl4pPr marL="2145620" indent="-494620">
              <a:spcBef>
                <a:spcPts val="3800"/>
              </a:spcBef>
              <a:defRPr sz="3200">
                <a:solidFill>
                  <a:srgbClr val="FFFFFF"/>
                </a:solidFill>
              </a:defRPr>
            </a:lvl4pPr>
            <a:lvl5pPr marL="2590120" indent="-494620">
              <a:spcBef>
                <a:spcPts val="3800"/>
              </a:spcBef>
              <a:defRPr sz="32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33"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Bullets">
    <p:bg>
      <p:bgPr>
        <a:solidFill>
          <a:srgbClr val="000000"/>
        </a:solidFill>
        <a:effectLst/>
      </p:bgPr>
    </p:bg>
    <p:spTree>
      <p:nvGrpSpPr>
        <p:cNvPr id="1" name=""/>
        <p:cNvGrpSpPr/>
        <p:nvPr/>
      </p:nvGrpSpPr>
      <p:grpSpPr>
        <a:xfrm>
          <a:off x="0" y="0"/>
          <a:ext cx="0" cy="0"/>
          <a:chOff x="0" y="0"/>
          <a:chExt cx="0" cy="0"/>
        </a:xfrm>
      </p:grpSpPr>
      <p:sp>
        <p:nvSpPr>
          <p:cNvPr id="240" name="Body Level One…"/>
          <p:cNvSpPr txBox="1">
            <a:spLocks noGrp="1"/>
          </p:cNvSpPr>
          <p:nvPr>
            <p:ph type="body" idx="1"/>
          </p:nvPr>
        </p:nvSpPr>
        <p:spPr>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41"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sp>
        <p:nvSpPr>
          <p:cNvPr id="248"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 Top">
    <p:bg>
      <p:bgPr>
        <a:solidFill>
          <a:srgbClr val="000000"/>
        </a:solidFill>
        <a:effectLst/>
      </p:bgPr>
    </p:bg>
    <p:spTree>
      <p:nvGrpSpPr>
        <p:cNvPr id="1" name=""/>
        <p:cNvGrpSpPr/>
        <p:nvPr/>
      </p:nvGrpSpPr>
      <p:grpSpPr>
        <a:xfrm>
          <a:off x="0" y="0"/>
          <a:ext cx="0" cy="0"/>
          <a:chOff x="0" y="0"/>
          <a:chExt cx="0" cy="0"/>
        </a:xfrm>
      </p:grpSpPr>
      <p:sp>
        <p:nvSpPr>
          <p:cNvPr id="255"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256"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 Center">
    <p:bg>
      <p:bgPr>
        <a:solidFill>
          <a:srgbClr val="000000"/>
        </a:solidFill>
        <a:effectLst/>
      </p:bgPr>
    </p:bg>
    <p:spTree>
      <p:nvGrpSpPr>
        <p:cNvPr id="1" name=""/>
        <p:cNvGrpSpPr/>
        <p:nvPr/>
      </p:nvGrpSpPr>
      <p:grpSpPr>
        <a:xfrm>
          <a:off x="0" y="0"/>
          <a:ext cx="0" cy="0"/>
          <a:chOff x="0" y="0"/>
          <a:chExt cx="0" cy="0"/>
        </a:xfrm>
      </p:grpSpPr>
      <p:sp>
        <p:nvSpPr>
          <p:cNvPr id="263" name="Title Text"/>
          <p:cNvSpPr txBox="1">
            <a:spLocks noGrp="1"/>
          </p:cNvSpPr>
          <p:nvPr>
            <p:ph type="title"/>
          </p:nvPr>
        </p:nvSpPr>
        <p:spPr>
          <a:xfrm>
            <a:off x="1270000" y="2971800"/>
            <a:ext cx="10464800" cy="3810000"/>
          </a:xfrm>
          <a:prstGeom prst="rect">
            <a:avLst/>
          </a:prstGeom>
        </p:spPr>
        <p:txBody>
          <a:bodyPr/>
          <a:lstStyle>
            <a:lvl1pPr>
              <a:defRPr>
                <a:solidFill>
                  <a:srgbClr val="FFFFFF"/>
                </a:solidFill>
              </a:defRPr>
            </a:lvl1pPr>
          </a:lstStyle>
          <a:p>
            <a:r>
              <a:t>Title Text</a:t>
            </a:r>
          </a:p>
        </p:txBody>
      </p:sp>
      <p:sp>
        <p:nvSpPr>
          <p:cNvPr id="264"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 2 Column">
    <p:spTree>
      <p:nvGrpSpPr>
        <p:cNvPr id="1" name=""/>
        <p:cNvGrpSpPr/>
        <p:nvPr/>
      </p:nvGrpSpPr>
      <p:grpSpPr>
        <a:xfrm>
          <a:off x="0" y="0"/>
          <a:ext cx="0" cy="0"/>
          <a:chOff x="0" y="0"/>
          <a:chExt cx="0" cy="0"/>
        </a:xfrm>
      </p:grpSpPr>
      <p:sp>
        <p:nvSpPr>
          <p:cNvPr id="29" name="Title Text"/>
          <p:cNvSpPr txBox="1">
            <a:spLocks noGrp="1"/>
          </p:cNvSpPr>
          <p:nvPr>
            <p:ph type="title"/>
          </p:nvPr>
        </p:nvSpPr>
        <p:spPr>
          <a:prstGeom prst="rect">
            <a:avLst/>
          </a:prstGeom>
        </p:spPr>
        <p:txBody>
          <a:bodyPr/>
          <a:lstStyle/>
          <a:p>
            <a:r>
              <a:t>Title Text</a:t>
            </a:r>
          </a:p>
        </p:txBody>
      </p:sp>
      <p:sp>
        <p:nvSpPr>
          <p:cNvPr id="30" name="Body Level One…"/>
          <p:cNvSpPr txBox="1">
            <a:spLocks noGrp="1"/>
          </p:cNvSpPr>
          <p:nvPr>
            <p:ph type="body" idx="1"/>
          </p:nvPr>
        </p:nvSpPr>
        <p:spPr>
          <a:xfrm>
            <a:off x="1270000" y="2768600"/>
            <a:ext cx="10464800" cy="5715000"/>
          </a:xfrm>
          <a:prstGeom prst="rect">
            <a:avLst/>
          </a:prstGeom>
        </p:spPr>
        <p:txBody>
          <a:bodyPr numCol="2" spcCol="523240" anchor="t"/>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Photo - Horizontal">
    <p:bg>
      <p:bgPr>
        <a:solidFill>
          <a:srgbClr val="000000"/>
        </a:solidFill>
        <a:effectLst/>
      </p:bgPr>
    </p:bg>
    <p:spTree>
      <p:nvGrpSpPr>
        <p:cNvPr id="1" name=""/>
        <p:cNvGrpSpPr/>
        <p:nvPr/>
      </p:nvGrpSpPr>
      <p:grpSpPr>
        <a:xfrm>
          <a:off x="0" y="0"/>
          <a:ext cx="0" cy="0"/>
          <a:chOff x="0" y="0"/>
          <a:chExt cx="0" cy="0"/>
        </a:xfrm>
      </p:grpSpPr>
      <p:sp>
        <p:nvSpPr>
          <p:cNvPr id="271" name="Image"/>
          <p:cNvSpPr>
            <a:spLocks noGrp="1"/>
          </p:cNvSpPr>
          <p:nvPr>
            <p:ph type="pic" sz="half" idx="13"/>
          </p:nvPr>
        </p:nvSpPr>
        <p:spPr>
          <a:xfrm>
            <a:off x="3454400" y="1803400"/>
            <a:ext cx="6096000" cy="4572000"/>
          </a:xfrm>
          <a:prstGeom prst="rect">
            <a:avLst/>
          </a:prstGeom>
        </p:spPr>
        <p:txBody>
          <a:bodyPr lIns="91439" tIns="45719" rIns="91439" bIns="45719" anchor="t"/>
          <a:lstStyle/>
          <a:p>
            <a:endParaRPr/>
          </a:p>
        </p:txBody>
      </p:sp>
      <p:sp>
        <p:nvSpPr>
          <p:cNvPr id="272" name="Title Text"/>
          <p:cNvSpPr txBox="1">
            <a:spLocks noGrp="1"/>
          </p:cNvSpPr>
          <p:nvPr>
            <p:ph type="title"/>
          </p:nvPr>
        </p:nvSpPr>
        <p:spPr>
          <a:xfrm>
            <a:off x="1270000" y="7366000"/>
            <a:ext cx="10464800" cy="1701800"/>
          </a:xfrm>
          <a:prstGeom prst="rect">
            <a:avLst/>
          </a:prstGeom>
        </p:spPr>
        <p:txBody>
          <a:bodyPr/>
          <a:lstStyle>
            <a:lvl1pPr>
              <a:defRPr>
                <a:solidFill>
                  <a:srgbClr val="FFFFFF"/>
                </a:solidFill>
              </a:defRPr>
            </a:lvl1pPr>
          </a:lstStyle>
          <a:p>
            <a:r>
              <a:t>Title Text</a:t>
            </a:r>
          </a:p>
        </p:txBody>
      </p:sp>
      <p:sp>
        <p:nvSpPr>
          <p:cNvPr id="273"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Photo - Horizontal Reflection">
    <p:bg>
      <p:bgPr>
        <a:solidFill>
          <a:srgbClr val="000000"/>
        </a:solidFill>
        <a:effectLst/>
      </p:bgPr>
    </p:bg>
    <p:spTree>
      <p:nvGrpSpPr>
        <p:cNvPr id="1" name=""/>
        <p:cNvGrpSpPr/>
        <p:nvPr/>
      </p:nvGrpSpPr>
      <p:grpSpPr>
        <a:xfrm>
          <a:off x="0" y="0"/>
          <a:ext cx="0" cy="0"/>
          <a:chOff x="0" y="0"/>
          <a:chExt cx="0" cy="0"/>
        </a:xfrm>
      </p:grpSpPr>
      <p:sp>
        <p:nvSpPr>
          <p:cNvPr id="280" name="Image"/>
          <p:cNvSpPr>
            <a:spLocks noGrp="1"/>
          </p:cNvSpPr>
          <p:nvPr>
            <p:ph type="pic" sz="half" idx="13"/>
          </p:nvPr>
        </p:nvSpPr>
        <p:spPr>
          <a:xfrm>
            <a:off x="3454400" y="1803400"/>
            <a:ext cx="6096000" cy="4572000"/>
          </a:xfrm>
          <a:prstGeom prst="rect">
            <a:avLst/>
          </a:prstGeom>
          <a:ln w="25400"/>
          <a:effectLst>
            <a:reflection stA="50000" endPos="40000" dir="5400000" sy="-100000" algn="bl" rotWithShape="0"/>
          </a:effectLst>
        </p:spPr>
        <p:txBody>
          <a:bodyPr lIns="91439" tIns="45719" rIns="91439" bIns="45719" anchor="t"/>
          <a:lstStyle/>
          <a:p>
            <a:endParaRPr/>
          </a:p>
        </p:txBody>
      </p:sp>
      <p:sp>
        <p:nvSpPr>
          <p:cNvPr id="281" name="Title Text"/>
          <p:cNvSpPr txBox="1">
            <a:spLocks noGrp="1"/>
          </p:cNvSpPr>
          <p:nvPr>
            <p:ph type="title"/>
          </p:nvPr>
        </p:nvSpPr>
        <p:spPr>
          <a:xfrm>
            <a:off x="1270000" y="7366000"/>
            <a:ext cx="10464800" cy="1701800"/>
          </a:xfrm>
          <a:prstGeom prst="rect">
            <a:avLst/>
          </a:prstGeom>
        </p:spPr>
        <p:txBody>
          <a:bodyPr/>
          <a:lstStyle>
            <a:lvl1pPr>
              <a:defRPr>
                <a:solidFill>
                  <a:srgbClr val="FFFFFF"/>
                </a:solidFill>
              </a:defRPr>
            </a:lvl1pPr>
          </a:lstStyle>
          <a:p>
            <a:r>
              <a:t>Title Text</a:t>
            </a:r>
          </a:p>
        </p:txBody>
      </p:sp>
      <p:sp>
        <p:nvSpPr>
          <p:cNvPr id="282"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Photo - Vertical">
    <p:bg>
      <p:bgPr>
        <a:solidFill>
          <a:srgbClr val="000000"/>
        </a:solidFill>
        <a:effectLst/>
      </p:bgPr>
    </p:bg>
    <p:spTree>
      <p:nvGrpSpPr>
        <p:cNvPr id="1" name=""/>
        <p:cNvGrpSpPr/>
        <p:nvPr/>
      </p:nvGrpSpPr>
      <p:grpSpPr>
        <a:xfrm>
          <a:off x="0" y="0"/>
          <a:ext cx="0" cy="0"/>
          <a:chOff x="0" y="0"/>
          <a:chExt cx="0" cy="0"/>
        </a:xfrm>
      </p:grpSpPr>
      <p:sp>
        <p:nvSpPr>
          <p:cNvPr id="289" name="Image"/>
          <p:cNvSpPr>
            <a:spLocks noGrp="1"/>
          </p:cNvSpPr>
          <p:nvPr>
            <p:ph type="pic" sz="half" idx="13"/>
          </p:nvPr>
        </p:nvSpPr>
        <p:spPr>
          <a:xfrm>
            <a:off x="6946900" y="1828800"/>
            <a:ext cx="4572000" cy="6096000"/>
          </a:xfrm>
          <a:prstGeom prst="rect">
            <a:avLst/>
          </a:prstGeom>
        </p:spPr>
        <p:txBody>
          <a:bodyPr lIns="91439" tIns="45719" rIns="91439" bIns="45719" anchor="t"/>
          <a:lstStyle/>
          <a:p>
            <a:endParaRPr/>
          </a:p>
        </p:txBody>
      </p:sp>
      <p:sp>
        <p:nvSpPr>
          <p:cNvPr id="290" name="Title Text"/>
          <p:cNvSpPr txBox="1">
            <a:spLocks noGrp="1"/>
          </p:cNvSpPr>
          <p:nvPr>
            <p:ph type="title"/>
          </p:nvPr>
        </p:nvSpPr>
        <p:spPr>
          <a:xfrm>
            <a:off x="635000" y="1524000"/>
            <a:ext cx="5867400" cy="3302000"/>
          </a:xfrm>
          <a:prstGeom prst="rect">
            <a:avLst/>
          </a:prstGeom>
        </p:spPr>
        <p:txBody>
          <a:bodyPr anchor="b"/>
          <a:lstStyle>
            <a:lvl1pPr>
              <a:defRPr sz="7000">
                <a:solidFill>
                  <a:srgbClr val="FFFFFF"/>
                </a:solidFill>
              </a:defRPr>
            </a:lvl1pPr>
          </a:lstStyle>
          <a:p>
            <a:r>
              <a:t>Title Text</a:t>
            </a:r>
          </a:p>
        </p:txBody>
      </p:sp>
      <p:sp>
        <p:nvSpPr>
          <p:cNvPr id="291" name="Body Level One…"/>
          <p:cNvSpPr txBox="1">
            <a:spLocks noGrp="1"/>
          </p:cNvSpPr>
          <p:nvPr>
            <p:ph type="body" sz="quarter" idx="1"/>
          </p:nvPr>
        </p:nvSpPr>
        <p:spPr>
          <a:xfrm>
            <a:off x="635000" y="4902200"/>
            <a:ext cx="5867400" cy="3302000"/>
          </a:xfrm>
          <a:prstGeom prst="rect">
            <a:avLst/>
          </a:prstGeom>
        </p:spPr>
        <p:txBody>
          <a:bodyPr anchor="t"/>
          <a:lstStyle>
            <a:lvl1pPr marL="0" indent="0" algn="ctr">
              <a:spcBef>
                <a:spcPts val="0"/>
              </a:spcBef>
              <a:buSzTx/>
              <a:buNone/>
              <a:defRPr sz="3400">
                <a:solidFill>
                  <a:srgbClr val="FFFFFF"/>
                </a:solidFill>
              </a:defRPr>
            </a:lvl1pPr>
            <a:lvl2pPr marL="0" indent="0" algn="ctr">
              <a:spcBef>
                <a:spcPts val="0"/>
              </a:spcBef>
              <a:buSzTx/>
              <a:buNone/>
              <a:defRPr sz="3400">
                <a:solidFill>
                  <a:srgbClr val="FFFFFF"/>
                </a:solidFill>
              </a:defRPr>
            </a:lvl2pPr>
            <a:lvl3pPr marL="0" indent="0" algn="ctr">
              <a:spcBef>
                <a:spcPts val="0"/>
              </a:spcBef>
              <a:buSzTx/>
              <a:buNone/>
              <a:defRPr sz="3400">
                <a:solidFill>
                  <a:srgbClr val="FFFFFF"/>
                </a:solidFill>
              </a:defRPr>
            </a:lvl3pPr>
            <a:lvl4pPr marL="0" indent="0" algn="ctr">
              <a:spcBef>
                <a:spcPts val="0"/>
              </a:spcBef>
              <a:buSzTx/>
              <a:buNone/>
              <a:defRPr sz="3400">
                <a:solidFill>
                  <a:srgbClr val="FFFFFF"/>
                </a:solidFill>
              </a:defRPr>
            </a:lvl4pPr>
            <a:lvl5pPr marL="0" indent="0" algn="ctr">
              <a:spcBef>
                <a:spcPts val="0"/>
              </a:spcBef>
              <a:buSzTx/>
              <a:buNone/>
              <a:defRPr sz="3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92"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Photo - Vertical Reflection">
    <p:bg>
      <p:bgPr>
        <a:solidFill>
          <a:srgbClr val="000000"/>
        </a:solidFill>
        <a:effectLst/>
      </p:bgPr>
    </p:bg>
    <p:spTree>
      <p:nvGrpSpPr>
        <p:cNvPr id="1" name=""/>
        <p:cNvGrpSpPr/>
        <p:nvPr/>
      </p:nvGrpSpPr>
      <p:grpSpPr>
        <a:xfrm>
          <a:off x="0" y="0"/>
          <a:ext cx="0" cy="0"/>
          <a:chOff x="0" y="0"/>
          <a:chExt cx="0" cy="0"/>
        </a:xfrm>
      </p:grpSpPr>
      <p:sp>
        <p:nvSpPr>
          <p:cNvPr id="299" name="Image"/>
          <p:cNvSpPr>
            <a:spLocks noGrp="1"/>
          </p:cNvSpPr>
          <p:nvPr>
            <p:ph type="pic" sz="half" idx="13"/>
          </p:nvPr>
        </p:nvSpPr>
        <p:spPr>
          <a:xfrm>
            <a:off x="6946900" y="1828800"/>
            <a:ext cx="4572000" cy="6096000"/>
          </a:xfrm>
          <a:prstGeom prst="rect">
            <a:avLst/>
          </a:prstGeom>
          <a:ln w="25400"/>
          <a:effectLst>
            <a:reflection stA="50000" endPos="40000" dir="5400000" sy="-100000" algn="bl" rotWithShape="0"/>
          </a:effectLst>
        </p:spPr>
        <p:txBody>
          <a:bodyPr lIns="91439" tIns="45719" rIns="91439" bIns="45719" anchor="t"/>
          <a:lstStyle/>
          <a:p>
            <a:endParaRPr/>
          </a:p>
        </p:txBody>
      </p:sp>
      <p:sp>
        <p:nvSpPr>
          <p:cNvPr id="300" name="Title Text"/>
          <p:cNvSpPr txBox="1">
            <a:spLocks noGrp="1"/>
          </p:cNvSpPr>
          <p:nvPr>
            <p:ph type="title"/>
          </p:nvPr>
        </p:nvSpPr>
        <p:spPr>
          <a:xfrm>
            <a:off x="635000" y="1524000"/>
            <a:ext cx="5867400" cy="3302000"/>
          </a:xfrm>
          <a:prstGeom prst="rect">
            <a:avLst/>
          </a:prstGeom>
        </p:spPr>
        <p:txBody>
          <a:bodyPr anchor="b"/>
          <a:lstStyle>
            <a:lvl1pPr>
              <a:defRPr sz="7000">
                <a:solidFill>
                  <a:srgbClr val="FFFFFF"/>
                </a:solidFill>
              </a:defRPr>
            </a:lvl1pPr>
          </a:lstStyle>
          <a:p>
            <a:r>
              <a:t>Title Text</a:t>
            </a:r>
          </a:p>
        </p:txBody>
      </p:sp>
      <p:sp>
        <p:nvSpPr>
          <p:cNvPr id="301" name="Body Level One…"/>
          <p:cNvSpPr txBox="1">
            <a:spLocks noGrp="1"/>
          </p:cNvSpPr>
          <p:nvPr>
            <p:ph type="body" sz="quarter" idx="1"/>
          </p:nvPr>
        </p:nvSpPr>
        <p:spPr>
          <a:xfrm>
            <a:off x="635000" y="4902200"/>
            <a:ext cx="5867400" cy="3302000"/>
          </a:xfrm>
          <a:prstGeom prst="rect">
            <a:avLst/>
          </a:prstGeom>
        </p:spPr>
        <p:txBody>
          <a:bodyPr anchor="t"/>
          <a:lstStyle>
            <a:lvl1pPr marL="0" indent="0" algn="ctr">
              <a:spcBef>
                <a:spcPts val="0"/>
              </a:spcBef>
              <a:buSzTx/>
              <a:buNone/>
              <a:defRPr sz="3400">
                <a:solidFill>
                  <a:srgbClr val="FFFFFF"/>
                </a:solidFill>
              </a:defRPr>
            </a:lvl1pPr>
            <a:lvl2pPr marL="0" indent="0" algn="ctr">
              <a:spcBef>
                <a:spcPts val="0"/>
              </a:spcBef>
              <a:buSzTx/>
              <a:buNone/>
              <a:defRPr sz="3400">
                <a:solidFill>
                  <a:srgbClr val="FFFFFF"/>
                </a:solidFill>
              </a:defRPr>
            </a:lvl2pPr>
            <a:lvl3pPr marL="0" indent="0" algn="ctr">
              <a:spcBef>
                <a:spcPts val="0"/>
              </a:spcBef>
              <a:buSzTx/>
              <a:buNone/>
              <a:defRPr sz="3400">
                <a:solidFill>
                  <a:srgbClr val="FFFFFF"/>
                </a:solidFill>
              </a:defRPr>
            </a:lvl3pPr>
            <a:lvl4pPr marL="0" indent="0" algn="ctr">
              <a:spcBef>
                <a:spcPts val="0"/>
              </a:spcBef>
              <a:buSzTx/>
              <a:buNone/>
              <a:defRPr sz="3400">
                <a:solidFill>
                  <a:srgbClr val="FFFFFF"/>
                </a:solidFill>
              </a:defRPr>
            </a:lvl4pPr>
            <a:lvl5pPr marL="0" indent="0" algn="ctr">
              <a:spcBef>
                <a:spcPts val="0"/>
              </a:spcBef>
              <a:buSzTx/>
              <a:buNone/>
              <a:defRPr sz="3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02"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000000"/>
        </a:solidFill>
        <a:effectLst/>
      </p:bgPr>
    </p:bg>
    <p:spTree>
      <p:nvGrpSpPr>
        <p:cNvPr id="1" name=""/>
        <p:cNvGrpSpPr/>
        <p:nvPr/>
      </p:nvGrpSpPr>
      <p:grpSpPr>
        <a:xfrm>
          <a:off x="0" y="0"/>
          <a:ext cx="0" cy="0"/>
          <a:chOff x="0" y="0"/>
          <a:chExt cx="0" cy="0"/>
        </a:xfrm>
      </p:grpSpPr>
      <p:sp>
        <p:nvSpPr>
          <p:cNvPr id="309" name="Image"/>
          <p:cNvSpPr>
            <a:spLocks noGrp="1"/>
          </p:cNvSpPr>
          <p:nvPr>
            <p:ph type="pic" sz="quarter" idx="13"/>
          </p:nvPr>
        </p:nvSpPr>
        <p:spPr>
          <a:xfrm>
            <a:off x="7200900" y="2908300"/>
            <a:ext cx="4064000" cy="5422900"/>
          </a:xfrm>
          <a:prstGeom prst="rect">
            <a:avLst/>
          </a:prstGeom>
        </p:spPr>
        <p:txBody>
          <a:bodyPr lIns="91439" tIns="45719" rIns="91439" bIns="45719" anchor="t"/>
          <a:lstStyle/>
          <a:p>
            <a:endParaRPr/>
          </a:p>
        </p:txBody>
      </p:sp>
      <p:sp>
        <p:nvSpPr>
          <p:cNvPr id="310"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311" name="Body Level One…"/>
          <p:cNvSpPr txBox="1">
            <a:spLocks noGrp="1"/>
          </p:cNvSpPr>
          <p:nvPr>
            <p:ph type="body" sz="half" idx="1"/>
          </p:nvPr>
        </p:nvSpPr>
        <p:spPr>
          <a:xfrm>
            <a:off x="1270000" y="2768600"/>
            <a:ext cx="5041900" cy="5715000"/>
          </a:xfrm>
          <a:prstGeom prst="rect">
            <a:avLst/>
          </a:prstGeom>
        </p:spPr>
        <p:txBody>
          <a:bodyPr/>
          <a:lstStyle>
            <a:lvl1pPr marL="812120" indent="-494620">
              <a:spcBef>
                <a:spcPts val="3800"/>
              </a:spcBef>
              <a:defRPr sz="3200">
                <a:solidFill>
                  <a:srgbClr val="FFFFFF"/>
                </a:solidFill>
              </a:defRPr>
            </a:lvl1pPr>
            <a:lvl2pPr marL="1256620" indent="-494620">
              <a:spcBef>
                <a:spcPts val="3800"/>
              </a:spcBef>
              <a:defRPr sz="3200">
                <a:solidFill>
                  <a:srgbClr val="FFFFFF"/>
                </a:solidFill>
              </a:defRPr>
            </a:lvl2pPr>
            <a:lvl3pPr marL="1701120" indent="-494620">
              <a:spcBef>
                <a:spcPts val="3800"/>
              </a:spcBef>
              <a:defRPr sz="3200">
                <a:solidFill>
                  <a:srgbClr val="FFFFFF"/>
                </a:solidFill>
              </a:defRPr>
            </a:lvl3pPr>
            <a:lvl4pPr marL="2145620" indent="-494620">
              <a:spcBef>
                <a:spcPts val="3800"/>
              </a:spcBef>
              <a:defRPr sz="3200">
                <a:solidFill>
                  <a:srgbClr val="FFFFFF"/>
                </a:solidFill>
              </a:defRPr>
            </a:lvl4pPr>
            <a:lvl5pPr marL="2590120" indent="-494620">
              <a:spcBef>
                <a:spcPts val="3800"/>
              </a:spcBef>
              <a:defRPr sz="32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12"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amp; Bullets - Left">
    <p:bg>
      <p:bgPr>
        <a:solidFill>
          <a:srgbClr val="000000"/>
        </a:solidFill>
        <a:effectLst/>
      </p:bgPr>
    </p:bg>
    <p:spTree>
      <p:nvGrpSpPr>
        <p:cNvPr id="1" name=""/>
        <p:cNvGrpSpPr/>
        <p:nvPr/>
      </p:nvGrpSpPr>
      <p:grpSpPr>
        <a:xfrm>
          <a:off x="0" y="0"/>
          <a:ext cx="0" cy="0"/>
          <a:chOff x="0" y="0"/>
          <a:chExt cx="0" cy="0"/>
        </a:xfrm>
      </p:grpSpPr>
      <p:sp>
        <p:nvSpPr>
          <p:cNvPr id="319"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320" name="Body Level One…"/>
          <p:cNvSpPr txBox="1">
            <a:spLocks noGrp="1"/>
          </p:cNvSpPr>
          <p:nvPr>
            <p:ph type="body" sz="half" idx="1"/>
          </p:nvPr>
        </p:nvSpPr>
        <p:spPr>
          <a:xfrm>
            <a:off x="1270000" y="2768600"/>
            <a:ext cx="5041900" cy="5715000"/>
          </a:xfrm>
          <a:prstGeom prst="rect">
            <a:avLst/>
          </a:prstGeom>
        </p:spPr>
        <p:txBody>
          <a:bodyPr/>
          <a:lstStyle>
            <a:lvl1pPr marL="812120" indent="-494620">
              <a:spcBef>
                <a:spcPts val="3800"/>
              </a:spcBef>
              <a:defRPr sz="3200">
                <a:solidFill>
                  <a:srgbClr val="FFFFFF"/>
                </a:solidFill>
              </a:defRPr>
            </a:lvl1pPr>
            <a:lvl2pPr marL="1256620" indent="-494620">
              <a:spcBef>
                <a:spcPts val="3800"/>
              </a:spcBef>
              <a:defRPr sz="3200">
                <a:solidFill>
                  <a:srgbClr val="FFFFFF"/>
                </a:solidFill>
              </a:defRPr>
            </a:lvl2pPr>
            <a:lvl3pPr marL="1701120" indent="-494620">
              <a:spcBef>
                <a:spcPts val="3800"/>
              </a:spcBef>
              <a:defRPr sz="3200">
                <a:solidFill>
                  <a:srgbClr val="FFFFFF"/>
                </a:solidFill>
              </a:defRPr>
            </a:lvl3pPr>
            <a:lvl4pPr marL="2145620" indent="-494620">
              <a:spcBef>
                <a:spcPts val="3800"/>
              </a:spcBef>
              <a:defRPr sz="3200">
                <a:solidFill>
                  <a:srgbClr val="FFFFFF"/>
                </a:solidFill>
              </a:defRPr>
            </a:lvl4pPr>
            <a:lvl5pPr marL="2590120" indent="-494620">
              <a:spcBef>
                <a:spcPts val="3800"/>
              </a:spcBef>
              <a:defRPr sz="32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21"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amp; Bullets - Right">
    <p:bg>
      <p:bgPr>
        <a:solidFill>
          <a:srgbClr val="000000"/>
        </a:solidFill>
        <a:effectLst/>
      </p:bgPr>
    </p:bg>
    <p:spTree>
      <p:nvGrpSpPr>
        <p:cNvPr id="1" name=""/>
        <p:cNvGrpSpPr/>
        <p:nvPr/>
      </p:nvGrpSpPr>
      <p:grpSpPr>
        <a:xfrm>
          <a:off x="0" y="0"/>
          <a:ext cx="0" cy="0"/>
          <a:chOff x="0" y="0"/>
          <a:chExt cx="0" cy="0"/>
        </a:xfrm>
      </p:grpSpPr>
      <p:sp>
        <p:nvSpPr>
          <p:cNvPr id="328"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329" name="Body Level One…"/>
          <p:cNvSpPr txBox="1">
            <a:spLocks noGrp="1"/>
          </p:cNvSpPr>
          <p:nvPr>
            <p:ph type="body" sz="quarter" idx="1"/>
          </p:nvPr>
        </p:nvSpPr>
        <p:spPr>
          <a:xfrm>
            <a:off x="7772400" y="2768600"/>
            <a:ext cx="3962400" cy="5715000"/>
          </a:xfrm>
          <a:prstGeom prst="rect">
            <a:avLst/>
          </a:prstGeom>
        </p:spPr>
        <p:txBody>
          <a:bodyPr/>
          <a:lstStyle>
            <a:lvl1pPr marL="812120" indent="-494620">
              <a:spcBef>
                <a:spcPts val="3800"/>
              </a:spcBef>
              <a:defRPr sz="3200">
                <a:solidFill>
                  <a:srgbClr val="FFFFFF"/>
                </a:solidFill>
              </a:defRPr>
            </a:lvl1pPr>
            <a:lvl2pPr marL="1256620" indent="-494620">
              <a:spcBef>
                <a:spcPts val="3800"/>
              </a:spcBef>
              <a:defRPr sz="3200">
                <a:solidFill>
                  <a:srgbClr val="FFFFFF"/>
                </a:solidFill>
              </a:defRPr>
            </a:lvl2pPr>
            <a:lvl3pPr marL="1701120" indent="-494620">
              <a:spcBef>
                <a:spcPts val="3800"/>
              </a:spcBef>
              <a:defRPr sz="3200">
                <a:solidFill>
                  <a:srgbClr val="FFFFFF"/>
                </a:solidFill>
              </a:defRPr>
            </a:lvl3pPr>
            <a:lvl4pPr marL="2145620" indent="-494620">
              <a:spcBef>
                <a:spcPts val="3800"/>
              </a:spcBef>
              <a:defRPr sz="3200">
                <a:solidFill>
                  <a:srgbClr val="FFFFFF"/>
                </a:solidFill>
              </a:defRPr>
            </a:lvl4pPr>
            <a:lvl5pPr marL="2590120" indent="-494620">
              <a:spcBef>
                <a:spcPts val="3800"/>
              </a:spcBef>
              <a:defRPr sz="32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0"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Bullets">
    <p:bg>
      <p:bgPr>
        <a:solidFill>
          <a:srgbClr val="000000"/>
        </a:solidFill>
        <a:effectLst/>
      </p:bgPr>
    </p:bg>
    <p:spTree>
      <p:nvGrpSpPr>
        <p:cNvPr id="1" name=""/>
        <p:cNvGrpSpPr/>
        <p:nvPr/>
      </p:nvGrpSpPr>
      <p:grpSpPr>
        <a:xfrm>
          <a:off x="0" y="0"/>
          <a:ext cx="0" cy="0"/>
          <a:chOff x="0" y="0"/>
          <a:chExt cx="0" cy="0"/>
        </a:xfrm>
      </p:grpSpPr>
      <p:sp>
        <p:nvSpPr>
          <p:cNvPr id="337" name="Body Level One…"/>
          <p:cNvSpPr txBox="1">
            <a:spLocks noGrp="1"/>
          </p:cNvSpPr>
          <p:nvPr>
            <p:ph type="body" idx="1"/>
          </p:nvPr>
        </p:nvSpPr>
        <p:spPr>
          <a:prstGeom prst="rect">
            <a:avLst/>
          </a:prstGeom>
        </p:spPr>
        <p:txBody>
          <a:bodyPr lIns="38100" tIns="38100" rIns="38100" bIns="38100"/>
          <a:lstStyle>
            <a:lvl1pPr marL="698500" indent="-444500">
              <a:spcBef>
                <a:spcPts val="4700"/>
              </a:spcBef>
              <a:defRPr sz="4000">
                <a:solidFill>
                  <a:srgbClr val="FFFFFF"/>
                </a:solidFill>
              </a:defRPr>
            </a:lvl1pPr>
            <a:lvl2pPr marL="1041400" indent="-444500">
              <a:spcBef>
                <a:spcPts val="4700"/>
              </a:spcBef>
              <a:defRPr sz="4000">
                <a:solidFill>
                  <a:srgbClr val="FFFFFF"/>
                </a:solidFill>
              </a:defRPr>
            </a:lvl2pPr>
            <a:lvl3pPr marL="1384300" indent="-444500">
              <a:spcBef>
                <a:spcPts val="4700"/>
              </a:spcBef>
              <a:defRPr sz="4000">
                <a:solidFill>
                  <a:srgbClr val="FFFFFF"/>
                </a:solidFill>
              </a:defRPr>
            </a:lvl3pPr>
            <a:lvl4pPr marL="1739900" indent="-444500">
              <a:spcBef>
                <a:spcPts val="4700"/>
              </a:spcBef>
              <a:defRPr sz="4000">
                <a:solidFill>
                  <a:srgbClr val="FFFFFF"/>
                </a:solidFill>
              </a:defRPr>
            </a:lvl4pPr>
            <a:lvl5pPr marL="2082800" indent="-444500">
              <a:spcBef>
                <a:spcPts val="4700"/>
              </a:spcBef>
              <a:defRPr sz="4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8" name="Slide Number"/>
          <p:cNvSpPr txBox="1">
            <a:spLocks noGrp="1"/>
          </p:cNvSpPr>
          <p:nvPr>
            <p:ph type="sldNum" sz="quarter" idx="2"/>
          </p:nvPr>
        </p:nvSpPr>
        <p:spPr>
          <a:xfrm>
            <a:off x="6350000" y="9321800"/>
            <a:ext cx="292100" cy="317500"/>
          </a:xfrm>
          <a:prstGeom prst="rect">
            <a:avLst/>
          </a:prstGeom>
        </p:spPr>
        <p:txBody>
          <a:bodyPr lIns="38100" tIns="38100" rIns="38100" bIns="38100"/>
          <a:lstStyle>
            <a:lvl1pPr>
              <a:defRPr sz="1600">
                <a:solidFill>
                  <a:srgbClr val="FFFFFF"/>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amp; Bullets copy">
    <p:bg>
      <p:bgPr>
        <a:solidFill>
          <a:srgbClr val="011279"/>
        </a:solidFill>
        <a:effectLst/>
      </p:bgPr>
    </p:bg>
    <p:spTree>
      <p:nvGrpSpPr>
        <p:cNvPr id="1" name=""/>
        <p:cNvGrpSpPr/>
        <p:nvPr/>
      </p:nvGrpSpPr>
      <p:grpSpPr>
        <a:xfrm>
          <a:off x="0" y="0"/>
          <a:ext cx="0" cy="0"/>
          <a:chOff x="0" y="0"/>
          <a:chExt cx="0" cy="0"/>
        </a:xfrm>
      </p:grpSpPr>
      <p:sp>
        <p:nvSpPr>
          <p:cNvPr id="345" name="Title Text"/>
          <p:cNvSpPr txBox="1">
            <a:spLocks noGrp="1"/>
          </p:cNvSpPr>
          <p:nvPr>
            <p:ph type="title"/>
          </p:nvPr>
        </p:nvSpPr>
        <p:spPr>
          <a:xfrm>
            <a:off x="977900" y="558800"/>
            <a:ext cx="11049000" cy="2273300"/>
          </a:xfrm>
          <a:prstGeom prst="rect">
            <a:avLst/>
          </a:prstGeom>
        </p:spPr>
        <p:txBody>
          <a:bodyPr lIns="0" tIns="0" rIns="0" bIns="0"/>
          <a:lstStyle>
            <a:lvl1pPr marR="57799" defTabSz="1295400">
              <a:defRPr sz="5600">
                <a:uFill>
                  <a:solidFill>
                    <a:srgbClr val="000000"/>
                  </a:solidFill>
                </a:uFill>
                <a:latin typeface="Times"/>
                <a:ea typeface="Times"/>
                <a:cs typeface="Times"/>
                <a:sym typeface="Times"/>
              </a:defRPr>
            </a:lvl1pPr>
          </a:lstStyle>
          <a:p>
            <a:r>
              <a:t>Title Text</a:t>
            </a:r>
          </a:p>
        </p:txBody>
      </p:sp>
      <p:sp>
        <p:nvSpPr>
          <p:cNvPr id="346" name="Body Level One…"/>
          <p:cNvSpPr txBox="1">
            <a:spLocks noGrp="1"/>
          </p:cNvSpPr>
          <p:nvPr>
            <p:ph type="body" idx="1"/>
          </p:nvPr>
        </p:nvSpPr>
        <p:spPr>
          <a:xfrm>
            <a:off x="977900" y="2806700"/>
            <a:ext cx="11049000" cy="6946900"/>
          </a:xfrm>
          <a:prstGeom prst="rect">
            <a:avLst/>
          </a:prstGeom>
        </p:spPr>
        <p:txBody>
          <a:bodyPr anchor="t"/>
          <a:lstStyle>
            <a:lvl1pPr marL="426155" marR="127000" indent="-381000" defTabSz="1295400">
              <a:spcBef>
                <a:spcPts val="1000"/>
              </a:spcBef>
              <a:buSzPct val="100000"/>
              <a:defRPr sz="4000">
                <a:uFill>
                  <a:solidFill>
                    <a:srgbClr val="000000"/>
                  </a:solidFill>
                </a:uFill>
                <a:latin typeface="Times"/>
                <a:ea typeface="Times"/>
                <a:cs typeface="Times"/>
                <a:sym typeface="Times"/>
              </a:defRPr>
            </a:lvl1pPr>
            <a:lvl2pPr marL="870655" marR="127000" indent="-317499" defTabSz="1295400">
              <a:spcBef>
                <a:spcPts val="900"/>
              </a:spcBef>
              <a:buSzPct val="100000"/>
              <a:buChar char="–"/>
              <a:defRPr sz="3400">
                <a:uFill>
                  <a:solidFill>
                    <a:srgbClr val="000000"/>
                  </a:solidFill>
                </a:uFill>
                <a:latin typeface="Times"/>
                <a:ea typeface="Times"/>
                <a:cs typeface="Times"/>
                <a:sym typeface="Times"/>
              </a:defRPr>
            </a:lvl2pPr>
            <a:lvl3pPr marL="1315155" marR="127000" indent="-254000" defTabSz="1295400">
              <a:spcBef>
                <a:spcPts val="800"/>
              </a:spcBef>
              <a:buSzPct val="100000"/>
              <a:defRPr sz="2800">
                <a:uFill>
                  <a:solidFill>
                    <a:srgbClr val="000000"/>
                  </a:solidFill>
                </a:uFill>
                <a:latin typeface="Times"/>
                <a:ea typeface="Times"/>
                <a:cs typeface="Times"/>
                <a:sym typeface="Times"/>
              </a:defRPr>
            </a:lvl3pPr>
            <a:lvl4pPr marL="1823154" marR="127000" indent="-254000" defTabSz="1295400">
              <a:spcBef>
                <a:spcPts val="600"/>
              </a:spcBef>
              <a:buSzPct val="100000"/>
              <a:buChar char="–"/>
              <a:defRPr sz="2200">
                <a:uFill>
                  <a:solidFill>
                    <a:srgbClr val="000000"/>
                  </a:solidFill>
                </a:uFill>
                <a:latin typeface="Times"/>
                <a:ea typeface="Times"/>
                <a:cs typeface="Times"/>
                <a:sym typeface="Times"/>
              </a:defRPr>
            </a:lvl4pPr>
            <a:lvl5pPr marL="2331156" marR="127000" indent="-254000" defTabSz="1295400">
              <a:spcBef>
                <a:spcPts val="600"/>
              </a:spcBef>
              <a:buSzPct val="100000"/>
              <a:buChar char="»"/>
              <a:defRPr sz="2200">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347" name="Slide Number"/>
          <p:cNvSpPr txBox="1">
            <a:spLocks noGrp="1"/>
          </p:cNvSpPr>
          <p:nvPr>
            <p:ph type="sldNum" sz="quarter" idx="2"/>
          </p:nvPr>
        </p:nvSpPr>
        <p:spPr>
          <a:xfrm>
            <a:off x="10540463" y="8890000"/>
            <a:ext cx="292101" cy="330200"/>
          </a:xfrm>
          <a:prstGeom prst="rect">
            <a:avLst/>
          </a:prstGeom>
        </p:spPr>
        <p:txBody>
          <a:bodyPr anchor="t"/>
          <a:lstStyle>
            <a:lvl1pPr defTabSz="647700">
              <a:defRPr sz="1400">
                <a:uFill>
                  <a:solidFill>
                    <a:srgbClr val="000000"/>
                  </a:solidFill>
                </a:uFill>
                <a:latin typeface="Times"/>
                <a:ea typeface="Times"/>
                <a:cs typeface="Times"/>
                <a:sym typeface="Time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amp; Bullets copy 1">
    <p:bg>
      <p:bgPr>
        <a:solidFill>
          <a:srgbClr val="011279"/>
        </a:solidFill>
        <a:effectLst/>
      </p:bgPr>
    </p:bg>
    <p:spTree>
      <p:nvGrpSpPr>
        <p:cNvPr id="1" name=""/>
        <p:cNvGrpSpPr/>
        <p:nvPr/>
      </p:nvGrpSpPr>
      <p:grpSpPr>
        <a:xfrm>
          <a:off x="0" y="0"/>
          <a:ext cx="0" cy="0"/>
          <a:chOff x="0" y="0"/>
          <a:chExt cx="0" cy="0"/>
        </a:xfrm>
      </p:grpSpPr>
      <p:sp>
        <p:nvSpPr>
          <p:cNvPr id="354" name="Title Text"/>
          <p:cNvSpPr txBox="1">
            <a:spLocks noGrp="1"/>
          </p:cNvSpPr>
          <p:nvPr>
            <p:ph type="title"/>
          </p:nvPr>
        </p:nvSpPr>
        <p:spPr>
          <a:xfrm>
            <a:off x="977900" y="558800"/>
            <a:ext cx="11049000" cy="2273300"/>
          </a:xfrm>
          <a:prstGeom prst="rect">
            <a:avLst/>
          </a:prstGeom>
        </p:spPr>
        <p:txBody>
          <a:bodyPr lIns="0" tIns="0" rIns="0" bIns="0"/>
          <a:lstStyle>
            <a:lvl1pPr marR="57799" defTabSz="1295400">
              <a:defRPr sz="5600">
                <a:uFill>
                  <a:solidFill>
                    <a:srgbClr val="000000"/>
                  </a:solidFill>
                </a:uFill>
                <a:latin typeface="Times"/>
                <a:ea typeface="Times"/>
                <a:cs typeface="Times"/>
                <a:sym typeface="Times"/>
              </a:defRPr>
            </a:lvl1pPr>
          </a:lstStyle>
          <a:p>
            <a:r>
              <a:t>Title Text</a:t>
            </a:r>
          </a:p>
        </p:txBody>
      </p:sp>
      <p:sp>
        <p:nvSpPr>
          <p:cNvPr id="355" name="Body Level One…"/>
          <p:cNvSpPr txBox="1">
            <a:spLocks noGrp="1"/>
          </p:cNvSpPr>
          <p:nvPr>
            <p:ph type="body" idx="1"/>
          </p:nvPr>
        </p:nvSpPr>
        <p:spPr>
          <a:xfrm>
            <a:off x="977900" y="2806700"/>
            <a:ext cx="11049000" cy="6946900"/>
          </a:xfrm>
          <a:prstGeom prst="rect">
            <a:avLst/>
          </a:prstGeom>
        </p:spPr>
        <p:txBody>
          <a:bodyPr anchor="t"/>
          <a:lstStyle>
            <a:lvl1pPr marL="426155" marR="127000" indent="-381000" defTabSz="1295400">
              <a:spcBef>
                <a:spcPts val="1000"/>
              </a:spcBef>
              <a:buSzPct val="100000"/>
              <a:defRPr sz="4000">
                <a:uFill>
                  <a:solidFill>
                    <a:srgbClr val="000000"/>
                  </a:solidFill>
                </a:uFill>
                <a:latin typeface="Times"/>
                <a:ea typeface="Times"/>
                <a:cs typeface="Times"/>
                <a:sym typeface="Times"/>
              </a:defRPr>
            </a:lvl1pPr>
            <a:lvl2pPr marL="870655" marR="127000" indent="-317499" defTabSz="1295400">
              <a:spcBef>
                <a:spcPts val="900"/>
              </a:spcBef>
              <a:buSzPct val="100000"/>
              <a:buChar char="–"/>
              <a:defRPr sz="3400">
                <a:uFill>
                  <a:solidFill>
                    <a:srgbClr val="000000"/>
                  </a:solidFill>
                </a:uFill>
                <a:latin typeface="Times"/>
                <a:ea typeface="Times"/>
                <a:cs typeface="Times"/>
                <a:sym typeface="Times"/>
              </a:defRPr>
            </a:lvl2pPr>
            <a:lvl3pPr marL="1315155" marR="127000" indent="-254000" defTabSz="1295400">
              <a:spcBef>
                <a:spcPts val="800"/>
              </a:spcBef>
              <a:buSzPct val="100000"/>
              <a:defRPr sz="2800">
                <a:uFill>
                  <a:solidFill>
                    <a:srgbClr val="000000"/>
                  </a:solidFill>
                </a:uFill>
                <a:latin typeface="Times"/>
                <a:ea typeface="Times"/>
                <a:cs typeface="Times"/>
                <a:sym typeface="Times"/>
              </a:defRPr>
            </a:lvl3pPr>
            <a:lvl4pPr marL="1823154" marR="127000" indent="-254000" defTabSz="1295400">
              <a:spcBef>
                <a:spcPts val="600"/>
              </a:spcBef>
              <a:buSzPct val="100000"/>
              <a:buChar char="–"/>
              <a:defRPr sz="2200">
                <a:uFill>
                  <a:solidFill>
                    <a:srgbClr val="000000"/>
                  </a:solidFill>
                </a:uFill>
                <a:latin typeface="Times"/>
                <a:ea typeface="Times"/>
                <a:cs typeface="Times"/>
                <a:sym typeface="Times"/>
              </a:defRPr>
            </a:lvl4pPr>
            <a:lvl5pPr marL="2331156" marR="127000" indent="-254000" defTabSz="1295400">
              <a:spcBef>
                <a:spcPts val="600"/>
              </a:spcBef>
              <a:buSzPct val="100000"/>
              <a:buChar char="»"/>
              <a:defRPr sz="2200">
                <a:uFill>
                  <a:solidFill>
                    <a:srgbClr val="000000"/>
                  </a:solidFill>
                </a:u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356" name="Slide Number"/>
          <p:cNvSpPr txBox="1">
            <a:spLocks noGrp="1"/>
          </p:cNvSpPr>
          <p:nvPr>
            <p:ph type="sldNum" sz="quarter" idx="2"/>
          </p:nvPr>
        </p:nvSpPr>
        <p:spPr>
          <a:xfrm>
            <a:off x="10540463" y="8890000"/>
            <a:ext cx="292101" cy="330200"/>
          </a:xfrm>
          <a:prstGeom prst="rect">
            <a:avLst/>
          </a:prstGeom>
        </p:spPr>
        <p:txBody>
          <a:bodyPr anchor="t"/>
          <a:lstStyle>
            <a:lvl1pPr defTabSz="647700">
              <a:defRPr sz="1400">
                <a:uFill>
                  <a:solidFill>
                    <a:srgbClr val="000000"/>
                  </a:solidFill>
                </a:uFill>
                <a:latin typeface="Times"/>
                <a:ea typeface="Times"/>
                <a:cs typeface="Times"/>
                <a:sym typeface="Time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3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Blank cop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3" name="Slide Number"/>
          <p:cNvSpPr txBox="1">
            <a:spLocks noGrp="1"/>
          </p:cNvSpPr>
          <p:nvPr>
            <p:ph type="sldNum" sz="quarter" idx="2"/>
          </p:nvPr>
        </p:nvSpPr>
        <p:spPr>
          <a:xfrm>
            <a:off x="6367017" y="9359900"/>
            <a:ext cx="266701" cy="279400"/>
          </a:xfrm>
          <a:prstGeom prst="rect">
            <a:avLst/>
          </a:prstGeom>
        </p:spPr>
        <p:txBody>
          <a:bodyPr lIns="38100" tIns="38100" rIns="38100" bIns="38100" anchor="ctr"/>
          <a:lstStyle>
            <a:lvl1pPr>
              <a:lnSpc>
                <a:spcPts val="1600"/>
              </a:lnSpc>
              <a:tabLst>
                <a:tab pos="1066800" algn="l"/>
              </a:tabLst>
              <a:defRPr sz="1400"/>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itle &amp; Bullets copy 1">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0" name="Title Text"/>
          <p:cNvSpPr txBox="1">
            <a:spLocks noGrp="1"/>
          </p:cNvSpPr>
          <p:nvPr>
            <p:ph type="title"/>
          </p:nvPr>
        </p:nvSpPr>
        <p:spPr>
          <a:xfrm>
            <a:off x="1269999" y="247903"/>
            <a:ext cx="10477503" cy="2460753"/>
          </a:xfrm>
          <a:prstGeom prst="rect">
            <a:avLst/>
          </a:prstGeom>
        </p:spPr>
        <p:txBody>
          <a:bodyPr lIns="0" tIns="0" rIns="0" bIns="0"/>
          <a:lstStyle>
            <a:lvl1pPr defTabSz="1168400">
              <a:defRPr sz="6800">
                <a:solidFill>
                  <a:srgbClr val="70B3E3"/>
                </a:solidFill>
                <a:uFill>
                  <a:solidFill>
                    <a:srgbClr val="70B3E3"/>
                  </a:solidFill>
                </a:uFill>
                <a:latin typeface="Marker Felt"/>
                <a:ea typeface="Marker Felt"/>
                <a:cs typeface="Marker Felt"/>
                <a:sym typeface="Marker Felt"/>
              </a:defRPr>
            </a:lvl1pPr>
          </a:lstStyle>
          <a:p>
            <a:r>
              <a:t>Title Text</a:t>
            </a:r>
          </a:p>
        </p:txBody>
      </p:sp>
      <p:sp>
        <p:nvSpPr>
          <p:cNvPr id="371" name="Body Level One…"/>
          <p:cNvSpPr txBox="1">
            <a:spLocks noGrp="1"/>
          </p:cNvSpPr>
          <p:nvPr>
            <p:ph type="body" idx="1"/>
          </p:nvPr>
        </p:nvSpPr>
        <p:spPr>
          <a:xfrm>
            <a:off x="1269999" y="2708655"/>
            <a:ext cx="10477503" cy="5829810"/>
          </a:xfrm>
          <a:prstGeom prst="rect">
            <a:avLst/>
          </a:prstGeom>
        </p:spPr>
        <p:txBody>
          <a:bodyPr/>
          <a:lstStyle>
            <a:lvl1pPr marL="446797" indent="-307097" defTabSz="1168400">
              <a:spcBef>
                <a:spcPts val="2800"/>
              </a:spcBef>
              <a:buClr>
                <a:srgbClr val="969696"/>
              </a:buClr>
              <a:buSzPct val="76000"/>
              <a:buFont typeface="Lucida Grande"/>
              <a:defRPr sz="2800">
                <a:solidFill>
                  <a:srgbClr val="969696"/>
                </a:solidFill>
                <a:uFill>
                  <a:solidFill>
                    <a:srgbClr val="969696"/>
                  </a:solidFill>
                </a:uFill>
                <a:latin typeface="Marker Felt"/>
                <a:ea typeface="Marker Felt"/>
                <a:cs typeface="Marker Felt"/>
                <a:sym typeface="Marker Felt"/>
              </a:defRPr>
            </a:lvl1pPr>
            <a:lvl2pPr marL="751597" indent="-307097" defTabSz="1168400">
              <a:spcBef>
                <a:spcPts val="2800"/>
              </a:spcBef>
              <a:buClr>
                <a:srgbClr val="969696"/>
              </a:buClr>
              <a:buSzPct val="76000"/>
              <a:buFont typeface="Lucida Grande"/>
              <a:defRPr sz="2800">
                <a:solidFill>
                  <a:srgbClr val="969696"/>
                </a:solidFill>
                <a:uFill>
                  <a:solidFill>
                    <a:srgbClr val="969696"/>
                  </a:solidFill>
                </a:uFill>
                <a:latin typeface="Marker Felt"/>
                <a:ea typeface="Marker Felt"/>
                <a:cs typeface="Marker Felt"/>
                <a:sym typeface="Marker Felt"/>
              </a:defRPr>
            </a:lvl2pPr>
            <a:lvl3pPr marL="1056397" indent="-307097" defTabSz="1168400">
              <a:spcBef>
                <a:spcPts val="2800"/>
              </a:spcBef>
              <a:buClr>
                <a:srgbClr val="969696"/>
              </a:buClr>
              <a:buSzPct val="76000"/>
              <a:buFont typeface="Lucida Grande"/>
              <a:defRPr sz="2800">
                <a:solidFill>
                  <a:srgbClr val="969696"/>
                </a:solidFill>
                <a:uFill>
                  <a:solidFill>
                    <a:srgbClr val="969696"/>
                  </a:solidFill>
                </a:uFill>
                <a:latin typeface="Marker Felt"/>
                <a:ea typeface="Marker Felt"/>
                <a:cs typeface="Marker Felt"/>
                <a:sym typeface="Marker Felt"/>
              </a:defRPr>
            </a:lvl3pPr>
            <a:lvl4pPr marL="1386597" indent="-307097" defTabSz="1168400">
              <a:spcBef>
                <a:spcPts val="2800"/>
              </a:spcBef>
              <a:buClr>
                <a:srgbClr val="969696"/>
              </a:buClr>
              <a:buSzPct val="76000"/>
              <a:buFont typeface="Lucida Grande"/>
              <a:defRPr sz="2800">
                <a:solidFill>
                  <a:srgbClr val="969696"/>
                </a:solidFill>
                <a:uFill>
                  <a:solidFill>
                    <a:srgbClr val="969696"/>
                  </a:solidFill>
                </a:uFill>
                <a:latin typeface="Marker Felt"/>
                <a:ea typeface="Marker Felt"/>
                <a:cs typeface="Marker Felt"/>
                <a:sym typeface="Marker Felt"/>
              </a:defRPr>
            </a:lvl4pPr>
            <a:lvl5pPr marL="1691397" indent="-307097" defTabSz="1168400">
              <a:spcBef>
                <a:spcPts val="2800"/>
              </a:spcBef>
              <a:buClr>
                <a:srgbClr val="969696"/>
              </a:buClr>
              <a:buSzPct val="76000"/>
              <a:buFont typeface="Lucida Grande"/>
              <a:defRPr sz="2800">
                <a:solidFill>
                  <a:srgbClr val="969696"/>
                </a:solidFill>
                <a:uFill>
                  <a:solidFill>
                    <a:srgbClr val="969696"/>
                  </a:solidFill>
                </a:uFill>
                <a:latin typeface="Marker Felt"/>
                <a:ea typeface="Marker Felt"/>
                <a:cs typeface="Marker Felt"/>
                <a:sym typeface="Marker Felt"/>
              </a:defRPr>
            </a:lvl5pPr>
          </a:lstStyle>
          <a:p>
            <a:r>
              <a:t>Body Level One</a:t>
            </a:r>
          </a:p>
          <a:p>
            <a:pPr lvl="1"/>
            <a:r>
              <a:t>Body Level Two</a:t>
            </a:r>
          </a:p>
          <a:p>
            <a:pPr lvl="2"/>
            <a:r>
              <a:t>Body Level Three</a:t>
            </a:r>
          </a:p>
          <a:p>
            <a:pPr lvl="3"/>
            <a:r>
              <a:t>Body Level Four</a:t>
            </a:r>
          </a:p>
          <a:p>
            <a:pPr lvl="4"/>
            <a:r>
              <a:t>Body Level Five</a:t>
            </a:r>
          </a:p>
        </p:txBody>
      </p:sp>
      <p:sp>
        <p:nvSpPr>
          <p:cNvPr id="372" name="Slide Number"/>
          <p:cNvSpPr txBox="1">
            <a:spLocks noGrp="1"/>
          </p:cNvSpPr>
          <p:nvPr>
            <p:ph type="sldNum" sz="quarter" idx="2"/>
          </p:nvPr>
        </p:nvSpPr>
        <p:spPr>
          <a:xfrm>
            <a:off x="6392796" y="9271000"/>
            <a:ext cx="218890" cy="266700"/>
          </a:xfrm>
          <a:prstGeom prst="rect">
            <a:avLst/>
          </a:prstGeom>
        </p:spPr>
        <p:txBody>
          <a:bodyPr anchor="t"/>
          <a:lstStyle>
            <a:lvl1pPr>
              <a:defRPr sz="900">
                <a:solidFill>
                  <a:srgbClr val="959595"/>
                </a:solidFill>
                <a:uFill>
                  <a:solidFill>
                    <a:srgbClr val="959595"/>
                  </a:solidFill>
                </a:uFill>
                <a:latin typeface="Papyrus"/>
                <a:ea typeface="Papyrus"/>
                <a:cs typeface="Papyrus"/>
                <a:sym typeface="Papyru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3" name="Title Text"/>
          <p:cNvSpPr txBox="1">
            <a:spLocks noGrp="1"/>
          </p:cNvSpPr>
          <p:nvPr>
            <p:ph type="title"/>
          </p:nvPr>
        </p:nvSpPr>
        <p:spPr>
          <a:prstGeom prst="rect">
            <a:avLst/>
          </a:prstGeom>
        </p:spPr>
        <p:txBody>
          <a:bodyPr/>
          <a:lstStyle/>
          <a:p>
            <a:r>
              <a:t>Title Text</a:t>
            </a:r>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61" name="Title Text"/>
          <p:cNvSpPr txBox="1">
            <a:spLocks noGrp="1"/>
          </p:cNvSpPr>
          <p:nvPr>
            <p:ph type="title"/>
          </p:nvPr>
        </p:nvSpPr>
        <p:spPr>
          <a:xfrm>
            <a:off x="1270000" y="2971800"/>
            <a:ext cx="10464800" cy="3810000"/>
          </a:xfrm>
          <a:prstGeom prst="rect">
            <a:avLst/>
          </a:prstGeom>
        </p:spPr>
        <p:txBody>
          <a:bodyPr/>
          <a:lstStyle/>
          <a:p>
            <a:r>
              <a:t>Title Text</a:t>
            </a:r>
          </a:p>
        </p:txBody>
      </p:sp>
      <p:sp>
        <p:nvSpPr>
          <p:cNvPr id="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69" name="Image"/>
          <p:cNvSpPr>
            <a:spLocks noGrp="1"/>
          </p:cNvSpPr>
          <p:nvPr>
            <p:ph type="pic" sz="half" idx="13"/>
          </p:nvPr>
        </p:nvSpPr>
        <p:spPr>
          <a:xfrm>
            <a:off x="2438400" y="1638300"/>
            <a:ext cx="8128000" cy="4559300"/>
          </a:xfrm>
          <a:prstGeom prst="rect">
            <a:avLst/>
          </a:prstGeom>
        </p:spPr>
        <p:txBody>
          <a:bodyPr lIns="91439" tIns="45719" rIns="91439" bIns="45719" anchor="t"/>
          <a:lstStyle/>
          <a:p>
            <a:endParaRPr/>
          </a:p>
        </p:txBody>
      </p:sp>
      <p:sp>
        <p:nvSpPr>
          <p:cNvPr id="70" name="Title Text"/>
          <p:cNvSpPr txBox="1">
            <a:spLocks noGrp="1"/>
          </p:cNvSpPr>
          <p:nvPr>
            <p:ph type="title"/>
          </p:nvPr>
        </p:nvSpPr>
        <p:spPr>
          <a:xfrm>
            <a:off x="1270000" y="7366000"/>
            <a:ext cx="10464800" cy="1701800"/>
          </a:xfrm>
          <a:prstGeom prst="rect">
            <a:avLst/>
          </a:prstGeom>
        </p:spPr>
        <p:txBody>
          <a:bodyPr/>
          <a:lstStyle/>
          <a:p>
            <a:r>
              <a:t>Title Text</a:t>
            </a:r>
          </a:p>
        </p:txBody>
      </p:sp>
      <p:sp>
        <p:nvSpPr>
          <p:cNvPr id="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Horizontal Reflection">
    <p:spTree>
      <p:nvGrpSpPr>
        <p:cNvPr id="1" name=""/>
        <p:cNvGrpSpPr/>
        <p:nvPr/>
      </p:nvGrpSpPr>
      <p:grpSpPr>
        <a:xfrm>
          <a:off x="0" y="0"/>
          <a:ext cx="0" cy="0"/>
          <a:chOff x="0" y="0"/>
          <a:chExt cx="0" cy="0"/>
        </a:xfrm>
      </p:grpSpPr>
      <p:sp>
        <p:nvSpPr>
          <p:cNvPr id="78" name="Image"/>
          <p:cNvSpPr>
            <a:spLocks noGrp="1"/>
          </p:cNvSpPr>
          <p:nvPr>
            <p:ph type="pic" sz="half" idx="13"/>
          </p:nvPr>
        </p:nvSpPr>
        <p:spPr>
          <a:xfrm>
            <a:off x="2438400" y="1638300"/>
            <a:ext cx="8128000" cy="4559300"/>
          </a:xfrm>
          <a:prstGeom prst="rect">
            <a:avLst/>
          </a:prstGeom>
          <a:ln w="25400"/>
          <a:effectLst>
            <a:reflection stA="50000" endPos="40000" dir="5400000" sy="-100000" algn="bl" rotWithShape="0"/>
          </a:effectLst>
        </p:spPr>
        <p:txBody>
          <a:bodyPr lIns="91439" tIns="45719" rIns="91439" bIns="45719" anchor="t"/>
          <a:lstStyle/>
          <a:p>
            <a:endParaRPr/>
          </a:p>
        </p:txBody>
      </p:sp>
      <p:sp>
        <p:nvSpPr>
          <p:cNvPr id="79" name="Title Text"/>
          <p:cNvSpPr txBox="1">
            <a:spLocks noGrp="1"/>
          </p:cNvSpPr>
          <p:nvPr>
            <p:ph type="title"/>
          </p:nvPr>
        </p:nvSpPr>
        <p:spPr>
          <a:xfrm>
            <a:off x="1270000" y="7366000"/>
            <a:ext cx="10464800" cy="1701800"/>
          </a:xfrm>
          <a:prstGeom prst="rect">
            <a:avLst/>
          </a:prstGeom>
        </p:spPr>
        <p:txBody>
          <a:bodyPr/>
          <a:lstStyle/>
          <a:p>
            <a:r>
              <a:t>Title Text</a:t>
            </a:r>
          </a:p>
        </p:txBody>
      </p:sp>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1270000" y="1270000"/>
            <a:ext cx="10464800" cy="721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1270000" y="254000"/>
            <a:ext cx="104648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r>
              <a:t>Title Text</a:t>
            </a:r>
          </a:p>
        </p:txBody>
      </p:sp>
      <p:sp>
        <p:nvSpPr>
          <p:cNvPr id="4" name="Slide Number"/>
          <p:cNvSpPr txBox="1">
            <a:spLocks noGrp="1"/>
          </p:cNvSpPr>
          <p:nvPr>
            <p:ph type="sldNum" sz="quarter" idx="2"/>
          </p:nvPr>
        </p:nvSpPr>
        <p:spPr>
          <a:xfrm>
            <a:off x="6324600" y="9258300"/>
            <a:ext cx="342900" cy="368300"/>
          </a:xfrm>
          <a:prstGeom prst="rect">
            <a:avLst/>
          </a:prstGeom>
          <a:ln w="12700">
            <a:miter lim="400000"/>
          </a:ln>
        </p:spPr>
        <p:txBody>
          <a:bodyPr wrap="none" lIns="50800" tIns="50800" rIns="50800" bIns="50800" anchor="b">
            <a:spAutoFit/>
          </a:bodyPr>
          <a:lstStyle>
            <a:lvl1pPr algn="ctr" defTabSz="584200">
              <a:defRPr sz="1800">
                <a:latin typeface="+mn-lt"/>
                <a:ea typeface="+mn-ea"/>
                <a:cs typeface="+mn-cs"/>
                <a:sym typeface="Gill Sans"/>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Lst>
  <p:transition xmlns:p14="http://schemas.microsoft.com/office/powerpoint/2010/main" spd="med"/>
  <p:txStyles>
    <p:titleStyle>
      <a:lvl1pPr marL="0" marR="0" indent="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1pPr>
      <a:lvl2pPr marL="0" marR="0" indent="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2pPr>
      <a:lvl3pPr marL="0" marR="0" indent="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3pPr>
      <a:lvl4pPr marL="0" marR="0" indent="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4pPr>
      <a:lvl5pPr marL="0" marR="0" indent="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5pPr>
      <a:lvl6pPr marL="0" marR="0" indent="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6pPr>
      <a:lvl7pPr marL="0" marR="0" indent="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7pPr>
      <a:lvl8pPr marL="0" marR="0" indent="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8pPr>
      <a:lvl9pPr marL="0" marR="0" indent="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9pPr>
    </p:titleStyle>
    <p:bodyStyle>
      <a:lvl1pPr marL="8890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1pPr>
      <a:lvl2pPr marL="13335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2pPr>
      <a:lvl3pPr marL="17780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3pPr>
      <a:lvl4pPr marL="22225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4pPr>
      <a:lvl5pPr marL="26670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5pPr>
      <a:lvl6pPr marL="30226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6pPr>
      <a:lvl7pPr marL="33782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7pPr>
      <a:lvl8pPr marL="37338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8pPr>
      <a:lvl9pPr marL="40894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1pPr>
      <a:lvl2pPr marL="0" marR="0" indent="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2pPr>
      <a:lvl3pPr marL="0" marR="0" indent="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3pPr>
      <a:lvl4pPr marL="0" marR="0" indent="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4pPr>
      <a:lvl5pPr marL="0" marR="0" indent="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5pPr>
      <a:lvl6pPr marL="0" marR="0" indent="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6pPr>
      <a:lvl7pPr marL="0" marR="0" indent="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7pPr>
      <a:lvl8pPr marL="0" marR="0" indent="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8pPr>
      <a:lvl9pPr marL="0" marR="0" indent="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1" Type="http://schemas.openxmlformats.org/officeDocument/2006/relationships/slideLayout" Target="../slideLayouts/slideLayout1.xml"/><Relationship Id="rId2" Type="http://schemas.openxmlformats.org/officeDocument/2006/relationships/image" Target="../media/image4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4.png"/><Relationship Id="rId3" Type="http://schemas.openxmlformats.org/officeDocument/2006/relationships/image" Target="../media/image5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jpeg"/><Relationship Id="rId3" Type="http://schemas.openxmlformats.org/officeDocument/2006/relationships/image" Target="../media/image57.jpeg"/></Relationships>
</file>

<file path=ppt/slides/_rels/slide17.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1" Type="http://schemas.openxmlformats.org/officeDocument/2006/relationships/slideLayout" Target="../slideLayouts/slideLayout1.xml"/><Relationship Id="rId2" Type="http://schemas.openxmlformats.org/officeDocument/2006/relationships/image" Target="../media/image58.jpeg"/></Relationships>
</file>

<file path=ppt/slides/_rels/slide18.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1" Type="http://schemas.openxmlformats.org/officeDocument/2006/relationships/slideLayout" Target="../slideLayouts/slideLayout1.xml"/><Relationship Id="rId2" Type="http://schemas.openxmlformats.org/officeDocument/2006/relationships/image" Target="../media/image6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4.jpeg"/><Relationship Id="rId3" Type="http://schemas.openxmlformats.org/officeDocument/2006/relationships/image" Target="../media/image65.jpeg"/></Relationships>
</file>

<file path=ppt/slides/_rels/slide2.xml.rels><?xml version="1.0" encoding="UTF-8" standalone="yes"?>
<Relationships xmlns="http://schemas.openxmlformats.org/package/2006/relationships"><Relationship Id="rId11" Type="http://schemas.openxmlformats.org/officeDocument/2006/relationships/image" Target="../media/image21.jpeg"/><Relationship Id="rId12" Type="http://schemas.openxmlformats.org/officeDocument/2006/relationships/image" Target="../media/image22.jpeg"/><Relationship Id="rId13" Type="http://schemas.openxmlformats.org/officeDocument/2006/relationships/image" Target="../media/image23.png"/><Relationship Id="rId14" Type="http://schemas.openxmlformats.org/officeDocument/2006/relationships/image" Target="../media/image24.jpeg"/><Relationship Id="rId15" Type="http://schemas.openxmlformats.org/officeDocument/2006/relationships/image" Target="../media/image25.jpeg"/><Relationship Id="rId1" Type="http://schemas.openxmlformats.org/officeDocument/2006/relationships/slideLayout" Target="../slideLayouts/slideLayout41.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 Id="rId10" Type="http://schemas.openxmlformats.org/officeDocument/2006/relationships/image" Target="../media/image20.jpeg"/></Relationships>
</file>

<file path=ppt/slides/_rels/slide20.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jpeg"/><Relationship Id="rId5" Type="http://schemas.openxmlformats.org/officeDocument/2006/relationships/image" Target="../media/image69.png"/><Relationship Id="rId1" Type="http://schemas.openxmlformats.org/officeDocument/2006/relationships/slideLayout" Target="../slideLayouts/slideLayout1.xml"/><Relationship Id="rId2" Type="http://schemas.openxmlformats.org/officeDocument/2006/relationships/image" Target="../media/image6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0.jpeg"/><Relationship Id="rId3" Type="http://schemas.openxmlformats.org/officeDocument/2006/relationships/image" Target="../media/image7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2.png"/><Relationship Id="rId3" Type="http://schemas.openxmlformats.org/officeDocument/2006/relationships/image" Target="../media/image7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74.jpeg"/><Relationship Id="rId3"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6" Type="http://schemas.openxmlformats.org/officeDocument/2006/relationships/image" Target="../media/image80.png"/><Relationship Id="rId1" Type="http://schemas.openxmlformats.org/officeDocument/2006/relationships/slideLayout" Target="../slideLayouts/slideLayout18.xml"/><Relationship Id="rId2" Type="http://schemas.openxmlformats.org/officeDocument/2006/relationships/image" Target="../media/image7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8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8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8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84.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85.jpeg"/><Relationship Id="rId5" Type="http://schemas.openxmlformats.org/officeDocument/2006/relationships/image" Target="../media/image75.png"/><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1" Type="http://schemas.openxmlformats.org/officeDocument/2006/relationships/slideLayout" Target="../slideLayouts/slideLayout16.xml"/><Relationship Id="rId2" Type="http://schemas.openxmlformats.org/officeDocument/2006/relationships/image" Target="../media/image2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86.tif"/></Relationships>
</file>

<file path=ppt/slides/_rels/slide31.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1" Type="http://schemas.openxmlformats.org/officeDocument/2006/relationships/slideLayout" Target="../slideLayouts/slideLayout17.xml"/><Relationship Id="rId2" Type="http://schemas.openxmlformats.org/officeDocument/2006/relationships/image" Target="../media/image8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91.png"/></Relationships>
</file>

<file path=ppt/slides/_rels/slide33.xml.rels><?xml version="1.0" encoding="UTF-8" standalone="yes"?>
<Relationships xmlns="http://schemas.openxmlformats.org/package/2006/relationships"><Relationship Id="rId3" Type="http://schemas.openxmlformats.org/officeDocument/2006/relationships/image" Target="../media/image93.gif"/><Relationship Id="rId4" Type="http://schemas.openxmlformats.org/officeDocument/2006/relationships/image" Target="../media/image94.jpeg"/><Relationship Id="rId5" Type="http://schemas.openxmlformats.org/officeDocument/2006/relationships/image" Target="../media/image95.jpeg"/><Relationship Id="rId1" Type="http://schemas.openxmlformats.org/officeDocument/2006/relationships/slideLayout" Target="../slideLayouts/slideLayout22.xml"/><Relationship Id="rId2" Type="http://schemas.openxmlformats.org/officeDocument/2006/relationships/image" Target="../media/image92.png"/></Relationships>
</file>

<file path=ppt/slides/_rels/slide34.xml.rels><?xml version="1.0" encoding="UTF-8" standalone="yes"?>
<Relationships xmlns="http://schemas.openxmlformats.org/package/2006/relationships"><Relationship Id="rId3" Type="http://schemas.openxmlformats.org/officeDocument/2006/relationships/image" Target="../media/image97.jpeg"/><Relationship Id="rId4" Type="http://schemas.openxmlformats.org/officeDocument/2006/relationships/image" Target="../media/image98.jpeg"/><Relationship Id="rId5" Type="http://schemas.openxmlformats.org/officeDocument/2006/relationships/image" Target="../media/image99.jpeg"/><Relationship Id="rId1" Type="http://schemas.openxmlformats.org/officeDocument/2006/relationships/slideLayout" Target="../slideLayouts/slideLayout22.xml"/><Relationship Id="rId2" Type="http://schemas.openxmlformats.org/officeDocument/2006/relationships/image" Target="../media/image9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99.jpeg"/><Relationship Id="rId3" Type="http://schemas.openxmlformats.org/officeDocument/2006/relationships/image" Target="../media/image9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0.png"/><Relationship Id="rId3" Type="http://schemas.openxmlformats.org/officeDocument/2006/relationships/image" Target="../media/image101.png"/></Relationships>
</file>

<file path=ppt/slides/_rels/slide38.xml.rels><?xml version="1.0" encoding="UTF-8" standalone="yes"?>
<Relationships xmlns="http://schemas.openxmlformats.org/package/2006/relationships"><Relationship Id="rId3" Type="http://schemas.openxmlformats.org/officeDocument/2006/relationships/image" Target="../media/image103.jpeg"/><Relationship Id="rId4" Type="http://schemas.openxmlformats.org/officeDocument/2006/relationships/image" Target="../media/image104.jpeg"/><Relationship Id="rId1" Type="http://schemas.openxmlformats.org/officeDocument/2006/relationships/slideLayout" Target="../slideLayouts/slideLayout1.xml"/><Relationship Id="rId2" Type="http://schemas.openxmlformats.org/officeDocument/2006/relationships/image" Target="../media/image10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 Id="rId3" Type="http://schemas.openxmlformats.org/officeDocument/2006/relationships/image" Target="../media/image3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5.jpeg"/><Relationship Id="rId3" Type="http://schemas.openxmlformats.org/officeDocument/2006/relationships/image" Target="../media/image10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07.png"/></Relationships>
</file>

<file path=ppt/slides/_rels/slide43.xml.rels><?xml version="1.0" encoding="UTF-8" standalone="yes"?>
<Relationships xmlns="http://schemas.openxmlformats.org/package/2006/relationships"><Relationship Id="rId3" Type="http://schemas.openxmlformats.org/officeDocument/2006/relationships/image" Target="../media/image109.jpeg"/><Relationship Id="rId4" Type="http://schemas.openxmlformats.org/officeDocument/2006/relationships/image" Target="../media/image110.png"/><Relationship Id="rId1" Type="http://schemas.openxmlformats.org/officeDocument/2006/relationships/slideLayout" Target="../slideLayouts/slideLayout23.xml"/><Relationship Id="rId2" Type="http://schemas.openxmlformats.org/officeDocument/2006/relationships/image" Target="../media/image10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1.jpeg"/><Relationship Id="rId3" Type="http://schemas.openxmlformats.org/officeDocument/2006/relationships/image" Target="../media/image112.jpeg"/></Relationships>
</file>

<file path=ppt/slides/_rels/slide45.xml.rels><?xml version="1.0" encoding="UTF-8" standalone="yes"?>
<Relationships xmlns="http://schemas.openxmlformats.org/package/2006/relationships"><Relationship Id="rId3" Type="http://schemas.openxmlformats.org/officeDocument/2006/relationships/image" Target="../media/image114.jpeg"/><Relationship Id="rId4" Type="http://schemas.openxmlformats.org/officeDocument/2006/relationships/image" Target="../media/image115.jpeg"/><Relationship Id="rId1" Type="http://schemas.openxmlformats.org/officeDocument/2006/relationships/slideLayout" Target="../slideLayouts/slideLayout1.xml"/><Relationship Id="rId2" Type="http://schemas.openxmlformats.org/officeDocument/2006/relationships/image" Target="../media/image113.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6.png"/><Relationship Id="rId3" Type="http://schemas.openxmlformats.org/officeDocument/2006/relationships/image" Target="../media/image117.png"/></Relationships>
</file>

<file path=ppt/slides/_rels/slide47.xml.rels><?xml version="1.0" encoding="UTF-8" standalone="yes"?>
<Relationships xmlns="http://schemas.openxmlformats.org/package/2006/relationships"><Relationship Id="rId3" Type="http://schemas.openxmlformats.org/officeDocument/2006/relationships/image" Target="../media/image112.jpeg"/><Relationship Id="rId4" Type="http://schemas.openxmlformats.org/officeDocument/2006/relationships/image" Target="../media/image102.jpeg"/><Relationship Id="rId5" Type="http://schemas.openxmlformats.org/officeDocument/2006/relationships/image" Target="../media/image118.jpeg"/><Relationship Id="rId1" Type="http://schemas.openxmlformats.org/officeDocument/2006/relationships/slideLayout" Target="../slideLayouts/slideLayout1.xml"/><Relationship Id="rId2" Type="http://schemas.openxmlformats.org/officeDocument/2006/relationships/image" Target="../media/image105.jpeg"/></Relationships>
</file>

<file path=ppt/slides/_rels/slide48.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1" Type="http://schemas.openxmlformats.org/officeDocument/2006/relationships/slideLayout" Target="../slideLayouts/slideLayout1.xml"/><Relationship Id="rId2" Type="http://schemas.openxmlformats.org/officeDocument/2006/relationships/image" Target="../media/image11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9.gif"/><Relationship Id="rId4"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image" Target="../media/image38.jpeg"/></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jpeg"/><Relationship Id="rId6"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941100"/>
            </a:gs>
            <a:gs pos="100000">
              <a:srgbClr val="000000"/>
            </a:gs>
          </a:gsLst>
          <a:lin ang="5400000" scaled="0"/>
        </a:gradFill>
        <a:effectLst/>
      </p:bgPr>
    </p:bg>
    <p:spTree>
      <p:nvGrpSpPr>
        <p:cNvPr id="1" name=""/>
        <p:cNvGrpSpPr/>
        <p:nvPr/>
      </p:nvGrpSpPr>
      <p:grpSpPr>
        <a:xfrm>
          <a:off x="0" y="0"/>
          <a:ext cx="0" cy="0"/>
          <a:chOff x="0" y="0"/>
          <a:chExt cx="0" cy="0"/>
        </a:xfrm>
      </p:grpSpPr>
      <p:pic>
        <p:nvPicPr>
          <p:cNvPr id="381" name="7.jpg" descr="7.jpg"/>
          <p:cNvPicPr>
            <a:picLocks/>
          </p:cNvPicPr>
          <p:nvPr/>
        </p:nvPicPr>
        <p:blipFill>
          <a:blip r:embed="rId2">
            <a:extLst/>
          </a:blip>
          <a:stretch>
            <a:fillRect/>
          </a:stretch>
        </p:blipFill>
        <p:spPr>
          <a:xfrm>
            <a:off x="368300" y="1891964"/>
            <a:ext cx="6400800" cy="3594436"/>
          </a:xfrm>
          <a:prstGeom prst="rect">
            <a:avLst/>
          </a:prstGeom>
          <a:effectLst>
            <a:outerShdw blurRad="127000" dist="76200" dir="2700000" rotWithShape="0">
              <a:srgbClr val="000000">
                <a:alpha val="75000"/>
              </a:srgbClr>
            </a:outerShdw>
          </a:effectLst>
        </p:spPr>
      </p:pic>
      <p:sp>
        <p:nvSpPr>
          <p:cNvPr id="382" name="College Readiness in Science"/>
          <p:cNvSpPr/>
          <p:nvPr/>
        </p:nvSpPr>
        <p:spPr>
          <a:xfrm>
            <a:off x="1225816" y="203200"/>
            <a:ext cx="5372101" cy="1358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sz="4400" b="1">
                <a:solidFill>
                  <a:srgbClr val="FFFFFF"/>
                </a:solidFill>
                <a:latin typeface="Arial"/>
                <a:ea typeface="Arial"/>
                <a:cs typeface="Arial"/>
                <a:sym typeface="Arial"/>
              </a:defRPr>
            </a:lvl1pPr>
          </a:lstStyle>
          <a:p>
            <a:r>
              <a:t>College Readiness in Science</a:t>
            </a:r>
          </a:p>
        </p:txBody>
      </p:sp>
      <p:sp>
        <p:nvSpPr>
          <p:cNvPr id="383" name="What’s Ideal?…"/>
          <p:cNvSpPr/>
          <p:nvPr/>
        </p:nvSpPr>
        <p:spPr>
          <a:xfrm>
            <a:off x="6883400" y="1123950"/>
            <a:ext cx="5372100" cy="1498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defRPr sz="4400" b="1">
                <a:solidFill>
                  <a:srgbClr val="FFFFFF"/>
                </a:solidFill>
                <a:latin typeface="Arial"/>
                <a:ea typeface="Arial"/>
                <a:cs typeface="Arial"/>
                <a:sym typeface="Arial"/>
              </a:defRPr>
            </a:pPr>
            <a:r>
              <a:t>What’s Ideal?</a:t>
            </a:r>
          </a:p>
          <a:p>
            <a:pPr algn="ctr" defTabSz="584200">
              <a:defRPr sz="1000" b="1">
                <a:solidFill>
                  <a:srgbClr val="FFFFFF"/>
                </a:solidFill>
                <a:latin typeface="Arial"/>
                <a:ea typeface="Arial"/>
                <a:cs typeface="Arial"/>
                <a:sym typeface="Arial"/>
              </a:defRPr>
            </a:pPr>
            <a:endParaRPr/>
          </a:p>
          <a:p>
            <a:pPr algn="ctr" defTabSz="584200">
              <a:defRPr sz="4400" b="1">
                <a:solidFill>
                  <a:srgbClr val="FFFFFF"/>
                </a:solidFill>
                <a:latin typeface="Arial"/>
                <a:ea typeface="Arial"/>
                <a:cs typeface="Arial"/>
                <a:sym typeface="Arial"/>
              </a:defRPr>
            </a:pPr>
            <a:r>
              <a:t>What’s Real?</a:t>
            </a:r>
          </a:p>
        </p:txBody>
      </p:sp>
      <p:pic>
        <p:nvPicPr>
          <p:cNvPr id="384" name="6.jpg" descr="6.jpg"/>
          <p:cNvPicPr>
            <a:picLocks/>
          </p:cNvPicPr>
          <p:nvPr/>
        </p:nvPicPr>
        <p:blipFill>
          <a:blip r:embed="rId3">
            <a:extLst/>
          </a:blip>
          <a:stretch>
            <a:fillRect/>
          </a:stretch>
        </p:blipFill>
        <p:spPr>
          <a:xfrm>
            <a:off x="5626100" y="3210897"/>
            <a:ext cx="6400800" cy="3990003"/>
          </a:xfrm>
          <a:prstGeom prst="rect">
            <a:avLst/>
          </a:prstGeom>
          <a:effectLst>
            <a:outerShdw blurRad="127000" dist="76200" dir="2700000" rotWithShape="0">
              <a:srgbClr val="000000">
                <a:alpha val="75000"/>
              </a:srgbClr>
            </a:outerShdw>
          </a:effectLst>
        </p:spPr>
      </p:pic>
      <p:sp>
        <p:nvSpPr>
          <p:cNvPr id="385" name="Ken Miller…"/>
          <p:cNvSpPr/>
          <p:nvPr/>
        </p:nvSpPr>
        <p:spPr>
          <a:xfrm>
            <a:off x="6661590" y="7194550"/>
            <a:ext cx="4609220" cy="1739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84200">
              <a:defRPr sz="4400" b="1">
                <a:solidFill>
                  <a:srgbClr val="FFFFFF"/>
                </a:solidFill>
                <a:latin typeface="Arial"/>
                <a:ea typeface="Arial"/>
                <a:cs typeface="Arial"/>
                <a:sym typeface="Arial"/>
              </a:defRPr>
            </a:pPr>
            <a:r>
              <a:t>Ken Miller</a:t>
            </a:r>
          </a:p>
          <a:p>
            <a:pPr algn="ctr" defTabSz="584200">
              <a:defRPr sz="3500" b="1">
                <a:solidFill>
                  <a:srgbClr val="FFFFFF"/>
                </a:solidFill>
                <a:latin typeface="Arial"/>
                <a:ea typeface="Arial"/>
                <a:cs typeface="Arial"/>
                <a:sym typeface="Arial"/>
              </a:defRPr>
            </a:pPr>
            <a:r>
              <a:t>Professor of Biology</a:t>
            </a:r>
          </a:p>
          <a:p>
            <a:pPr algn="ctr" defTabSz="584200">
              <a:defRPr sz="3500" b="1">
                <a:solidFill>
                  <a:srgbClr val="FFFFFF"/>
                </a:solidFill>
                <a:latin typeface="Arial"/>
                <a:ea typeface="Arial"/>
                <a:cs typeface="Arial"/>
                <a:sym typeface="Arial"/>
              </a:defRPr>
            </a:pPr>
            <a:r>
              <a:t>Brown University</a:t>
            </a:r>
          </a:p>
        </p:txBody>
      </p:sp>
      <p:sp>
        <p:nvSpPr>
          <p:cNvPr id="386" name="10/19/18"/>
          <p:cNvSpPr/>
          <p:nvPr/>
        </p:nvSpPr>
        <p:spPr>
          <a:xfrm>
            <a:off x="11506521" y="8957173"/>
            <a:ext cx="1270162"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2600">
                <a:solidFill>
                  <a:srgbClr val="FFF76B"/>
                </a:solidFill>
                <a:latin typeface="Papyrus"/>
                <a:ea typeface="Papyrus"/>
                <a:cs typeface="Papyrus"/>
                <a:sym typeface="Papyrus"/>
              </a:defRPr>
            </a:lvl1pPr>
          </a:lstStyle>
          <a:p>
            <a:r>
              <a:t>10/19/18</a:t>
            </a:r>
          </a:p>
        </p:txBody>
      </p:sp>
      <p:grpSp>
        <p:nvGrpSpPr>
          <p:cNvPr id="390" name="Group"/>
          <p:cNvGrpSpPr/>
          <p:nvPr/>
        </p:nvGrpSpPr>
        <p:grpSpPr>
          <a:xfrm>
            <a:off x="1163624" y="6432958"/>
            <a:ext cx="2605870" cy="2676894"/>
            <a:chOff x="0" y="0"/>
            <a:chExt cx="2605868" cy="2676893"/>
          </a:xfrm>
        </p:grpSpPr>
        <p:sp>
          <p:nvSpPr>
            <p:cNvPr id="387" name="Rectangle"/>
            <p:cNvSpPr/>
            <p:nvPr/>
          </p:nvSpPr>
          <p:spPr>
            <a:xfrm>
              <a:off x="0" y="0"/>
              <a:ext cx="2605869" cy="2676894"/>
            </a:xfrm>
            <a:prstGeom prst="rect">
              <a:avLst/>
            </a:prstGeom>
            <a:solidFill>
              <a:srgbClr val="FFFFFF"/>
            </a:solidFill>
            <a:ln w="25400" cap="flat">
              <a:solidFill>
                <a:srgbClr val="000000"/>
              </a:solidFill>
              <a:prstDash val="solid"/>
              <a:miter lim="400000"/>
            </a:ln>
            <a:effectLst>
              <a:outerShdw blurRad="101600" dist="101600" dir="2700000" rotWithShape="0">
                <a:srgbClr val="000000">
                  <a:alpha val="88000"/>
                </a:srgbClr>
              </a:outerShdw>
            </a:effectLst>
          </p:spPr>
          <p:txBody>
            <a:bodyPr wrap="square" lIns="50800" tIns="50800" rIns="50800" bIns="50800" numCol="1" anchor="ctr">
              <a:noAutofit/>
            </a:bodyPr>
            <a:lstStyle/>
            <a:p>
              <a:pPr algn="ctr" defTabSz="584200">
                <a:defRPr sz="2600">
                  <a:solidFill>
                    <a:srgbClr val="FFFFFF"/>
                  </a:solidFill>
                  <a:latin typeface="Helvetica Light"/>
                  <a:ea typeface="Helvetica Light"/>
                  <a:cs typeface="Helvetica Light"/>
                  <a:sym typeface="Helvetica Light"/>
                </a:defRPr>
              </a:pPr>
              <a:endParaRPr/>
            </a:p>
          </p:txBody>
        </p:sp>
        <p:pic>
          <p:nvPicPr>
            <p:cNvPr id="388" name="Screen Shot 2018-10-03 at 9.37.43 PM.png" descr="Screen Shot 2018-10-03 at 9.37.43 PM.png"/>
            <p:cNvPicPr>
              <a:picLocks noChangeAspect="1"/>
            </p:cNvPicPr>
            <p:nvPr/>
          </p:nvPicPr>
          <p:blipFill>
            <a:blip r:embed="rId4">
              <a:extLst/>
            </a:blip>
            <a:stretch>
              <a:fillRect/>
            </a:stretch>
          </p:blipFill>
          <p:spPr>
            <a:xfrm>
              <a:off x="386557" y="160837"/>
              <a:ext cx="1832755" cy="1340079"/>
            </a:xfrm>
            <a:prstGeom prst="rect">
              <a:avLst/>
            </a:prstGeom>
            <a:ln w="12700" cap="flat">
              <a:noFill/>
              <a:miter lim="400000"/>
            </a:ln>
            <a:effectLst/>
          </p:spPr>
        </p:pic>
        <p:pic>
          <p:nvPicPr>
            <p:cNvPr id="389" name="Screen Shot 2018-10-09 at 6.10.09 PM.png" descr="Screen Shot 2018-10-09 at 6.10.09 PM.png"/>
            <p:cNvPicPr>
              <a:picLocks noChangeAspect="1"/>
            </p:cNvPicPr>
            <p:nvPr/>
          </p:nvPicPr>
          <p:blipFill>
            <a:blip r:embed="rId5">
              <a:extLst/>
            </a:blip>
            <a:stretch>
              <a:fillRect/>
            </a:stretch>
          </p:blipFill>
          <p:spPr>
            <a:xfrm>
              <a:off x="230652" y="1657895"/>
              <a:ext cx="2144564" cy="979310"/>
            </a:xfrm>
            <a:prstGeom prst="rect">
              <a:avLst/>
            </a:prstGeom>
            <a:ln w="12700" cap="flat">
              <a:noFill/>
              <a:miter lim="400000"/>
            </a:ln>
            <a:effectLst/>
          </p:spPr>
        </p:pic>
      </p:grpSp>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941100"/>
            </a:gs>
            <a:gs pos="100000">
              <a:srgbClr val="000000"/>
            </a:gs>
          </a:gsLst>
          <a:lin ang="5400000" scaled="0"/>
        </a:gradFill>
        <a:effectLst/>
      </p:bgPr>
    </p:bg>
    <p:spTree>
      <p:nvGrpSpPr>
        <p:cNvPr id="1" name=""/>
        <p:cNvGrpSpPr/>
        <p:nvPr/>
      </p:nvGrpSpPr>
      <p:grpSpPr>
        <a:xfrm>
          <a:off x="0" y="0"/>
          <a:ext cx="0" cy="0"/>
          <a:chOff x="0" y="0"/>
          <a:chExt cx="0" cy="0"/>
        </a:xfrm>
      </p:grpSpPr>
      <p:sp>
        <p:nvSpPr>
          <p:cNvPr id="456" name="Strong intellectual growth throughout the primary and secondary years fostered by increasingly challenging content in the four core subjects and beyond.…"/>
          <p:cNvSpPr/>
          <p:nvPr/>
        </p:nvSpPr>
        <p:spPr>
          <a:xfrm>
            <a:off x="1117600" y="2794000"/>
            <a:ext cx="10299700" cy="3657600"/>
          </a:xfrm>
          <a:prstGeom prst="rect">
            <a:avLst/>
          </a:prstGeom>
          <a:solidFill>
            <a:srgbClr val="D6D6D6"/>
          </a:solidFill>
          <a:ln w="12700">
            <a:solidFill>
              <a:srgbClr val="000000"/>
            </a:solidFill>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a:buSzPct val="100000"/>
              <a:buChar char="■"/>
              <a:tabLst>
                <a:tab pos="139700" algn="l"/>
                <a:tab pos="457200" algn="l"/>
              </a:tabLst>
              <a:defRPr sz="2700">
                <a:latin typeface="Arial"/>
                <a:ea typeface="Arial"/>
                <a:cs typeface="Arial"/>
                <a:sym typeface="Arial"/>
              </a:defRPr>
            </a:pPr>
            <a:r>
              <a:rPr b="1"/>
              <a:t>Strong intellectual growth</a:t>
            </a:r>
            <a:r>
              <a:t> throughout the primary and secondary years fostered by increasingly challenging content in the four core subjects and beyond.</a:t>
            </a:r>
          </a:p>
          <a:p>
            <a:pPr marL="457200" indent="-317500">
              <a:buSzPct val="100000"/>
              <a:buChar char="■"/>
              <a:tabLst>
                <a:tab pos="139700" algn="l"/>
                <a:tab pos="457200" algn="l"/>
              </a:tabLst>
              <a:defRPr sz="2700">
                <a:latin typeface="Arial"/>
                <a:ea typeface="Arial"/>
                <a:cs typeface="Arial"/>
                <a:sym typeface="Arial"/>
              </a:defRPr>
            </a:pPr>
            <a:r>
              <a:rPr b="1"/>
              <a:t>The ability to think critically</a:t>
            </a:r>
            <a:r>
              <a:t> and problem solve in the context of a continuously changing set of circumstances and realities.</a:t>
            </a:r>
          </a:p>
          <a:p>
            <a:pPr marL="457200" indent="-317500">
              <a:buSzPct val="100000"/>
              <a:buChar char="■"/>
              <a:tabLst>
                <a:tab pos="139700" algn="l"/>
                <a:tab pos="457200" algn="l"/>
              </a:tabLst>
              <a:defRPr sz="2700">
                <a:latin typeface="Arial"/>
                <a:ea typeface="Arial"/>
                <a:cs typeface="Arial"/>
                <a:sym typeface="Arial"/>
              </a:defRPr>
            </a:pPr>
            <a:r>
              <a:rPr b="1"/>
              <a:t>The advancement of reading, writing, and numeric skills</a:t>
            </a:r>
            <a:r>
              <a:t> that enable success in all college courses.</a:t>
            </a:r>
          </a:p>
          <a:p>
            <a:pPr marL="457200" indent="-317500">
              <a:buSzPct val="100000"/>
              <a:buChar char="■"/>
              <a:tabLst>
                <a:tab pos="139700" algn="l"/>
                <a:tab pos="457200" algn="l"/>
              </a:tabLst>
              <a:defRPr sz="2700">
                <a:latin typeface="Arial"/>
                <a:ea typeface="Arial"/>
                <a:cs typeface="Arial"/>
                <a:sym typeface="Arial"/>
              </a:defRPr>
            </a:pPr>
            <a:r>
              <a:rPr b="1"/>
              <a:t>The capacity to communicate effectively</a:t>
            </a:r>
            <a:r>
              <a:t> with individuals from a variety of cultural and professional backgrounds.</a:t>
            </a:r>
          </a:p>
        </p:txBody>
      </p:sp>
      <p:pic>
        <p:nvPicPr>
          <p:cNvPr id="457" name="1.jpg" descr="1.jpg"/>
          <p:cNvPicPr>
            <a:picLocks noChangeAspect="1"/>
          </p:cNvPicPr>
          <p:nvPr/>
        </p:nvPicPr>
        <p:blipFill>
          <a:blip r:embed="rId2">
            <a:extLst/>
          </a:blip>
          <a:stretch>
            <a:fillRect/>
          </a:stretch>
        </p:blipFill>
        <p:spPr>
          <a:xfrm>
            <a:off x="368300" y="506919"/>
            <a:ext cx="8839200" cy="1880681"/>
          </a:xfrm>
          <a:prstGeom prst="rect">
            <a:avLst/>
          </a:prstGeom>
          <a:ln w="12700">
            <a:solidFill>
              <a:srgbClr val="000000"/>
            </a:solidFill>
            <a:miter lim="400000"/>
          </a:ln>
          <a:effectLst>
            <a:outerShdw blurRad="127000" dist="76200" dir="2700000" rotWithShape="0">
              <a:srgbClr val="000000">
                <a:alpha val="75000"/>
              </a:srgbClr>
            </a:outerShdw>
          </a:effectLst>
        </p:spPr>
      </p:pic>
      <p:sp>
        <p:nvSpPr>
          <p:cNvPr id="458" name="Students that are enrolled in remediation courses in their first year of college have only a 17-39% graduation rate (College Board 2004)"/>
          <p:cNvSpPr/>
          <p:nvPr/>
        </p:nvSpPr>
        <p:spPr>
          <a:xfrm>
            <a:off x="1117600" y="7061200"/>
            <a:ext cx="10299700" cy="1295400"/>
          </a:xfrm>
          <a:prstGeom prst="rect">
            <a:avLst/>
          </a:prstGeom>
          <a:solidFill>
            <a:srgbClr val="D6D6D6"/>
          </a:solidFill>
          <a:ln w="12700">
            <a:solidFill>
              <a:srgbClr val="000000"/>
            </a:solidFill>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marL="457200" indent="-317500">
              <a:buSzPct val="100000"/>
              <a:buChar char="■"/>
              <a:tabLst>
                <a:tab pos="139700" algn="l"/>
                <a:tab pos="457200" algn="l"/>
              </a:tabLst>
              <a:defRPr sz="2700" b="1">
                <a:latin typeface="Arial"/>
                <a:ea typeface="Arial"/>
                <a:cs typeface="Arial"/>
                <a:sym typeface="Arial"/>
              </a:defRPr>
            </a:lvl1pPr>
          </a:lstStyle>
          <a:p>
            <a:r>
              <a:t>Students that are enrolled in remediation courses in their first year of college have only a 17-39% graduation rate (College Board 2004)</a:t>
            </a:r>
          </a:p>
        </p:txBody>
      </p:sp>
      <p:sp>
        <p:nvSpPr>
          <p:cNvPr id="459" name="Center for College Readiness (Rice University)"/>
          <p:cNvSpPr/>
          <p:nvPr/>
        </p:nvSpPr>
        <p:spPr>
          <a:xfrm>
            <a:off x="3201522" y="8559800"/>
            <a:ext cx="6591301" cy="1028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sz="3200" b="1">
                <a:solidFill>
                  <a:srgbClr val="FFFFFF"/>
                </a:solidFill>
                <a:latin typeface="Arial"/>
                <a:ea typeface="Arial"/>
                <a:cs typeface="Arial"/>
                <a:sym typeface="Arial"/>
              </a:defRPr>
            </a:lvl1pPr>
          </a:lstStyle>
          <a:p>
            <a:r>
              <a:t>Center for College Readiness (Rice University)</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458"/>
                                        </p:tgtEl>
                                        <p:attrNameLst>
                                          <p:attrName>style.visibility</p:attrName>
                                        </p:attrNameLst>
                                      </p:cBhvr>
                                      <p:to>
                                        <p:strVal val="visible"/>
                                      </p:to>
                                    </p:set>
                                    <p:anim calcmode="lin" valueType="num">
                                      <p:cBhvr>
                                        <p:cTn id="7" dur="1000" fill="hold"/>
                                        <p:tgtEl>
                                          <p:spTgt spid="458"/>
                                        </p:tgtEl>
                                        <p:attrNameLst>
                                          <p:attrName>ppt_w</p:attrName>
                                        </p:attrNameLst>
                                      </p:cBhvr>
                                      <p:tavLst>
                                        <p:tav tm="0">
                                          <p:val>
                                            <p:fltVal val="0"/>
                                          </p:val>
                                        </p:tav>
                                        <p:tav tm="100000">
                                          <p:val>
                                            <p:strVal val="#ppt_w"/>
                                          </p:val>
                                        </p:tav>
                                      </p:tavLst>
                                    </p:anim>
                                    <p:anim calcmode="lin" valueType="num">
                                      <p:cBhvr>
                                        <p:cTn id="8" dur="1000" fill="hold"/>
                                        <p:tgtEl>
                                          <p:spTgt spid="45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 grpId="1"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941100"/>
            </a:gs>
            <a:gs pos="100000">
              <a:srgbClr val="000000"/>
            </a:gs>
          </a:gsLst>
          <a:lin ang="5400000" scaled="0"/>
        </a:gradFill>
        <a:effectLst/>
      </p:bgPr>
    </p:bg>
    <p:spTree>
      <p:nvGrpSpPr>
        <p:cNvPr id="1" name=""/>
        <p:cNvGrpSpPr/>
        <p:nvPr/>
      </p:nvGrpSpPr>
      <p:grpSpPr>
        <a:xfrm>
          <a:off x="0" y="0"/>
          <a:ext cx="0" cy="0"/>
          <a:chOff x="0" y="0"/>
          <a:chExt cx="0" cy="0"/>
        </a:xfrm>
      </p:grpSpPr>
      <p:pic>
        <p:nvPicPr>
          <p:cNvPr id="461" name="Screen shot 2013-11-14 at 12.44.49 PM.png" descr="Screen shot 2013-11-14 at 12.44.49 PM.png"/>
          <p:cNvPicPr>
            <a:picLocks noChangeAspect="1"/>
          </p:cNvPicPr>
          <p:nvPr/>
        </p:nvPicPr>
        <p:blipFill>
          <a:blip r:embed="rId2">
            <a:extLst/>
          </a:blip>
          <a:stretch>
            <a:fillRect/>
          </a:stretch>
        </p:blipFill>
        <p:spPr>
          <a:xfrm>
            <a:off x="3594100" y="503318"/>
            <a:ext cx="5918200" cy="7751682"/>
          </a:xfrm>
          <a:prstGeom prst="rect">
            <a:avLst/>
          </a:prstGeom>
          <a:ln w="12700">
            <a:miter lim="400000"/>
          </a:ln>
        </p:spPr>
      </p:pic>
      <p:sp>
        <p:nvSpPr>
          <p:cNvPr id="462" name="Annenburg Institute for School Reform (Brown University)"/>
          <p:cNvSpPr/>
          <p:nvPr/>
        </p:nvSpPr>
        <p:spPr>
          <a:xfrm>
            <a:off x="3188822" y="8559800"/>
            <a:ext cx="6591301" cy="1028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sz="3200" b="1">
                <a:solidFill>
                  <a:srgbClr val="FFFFFF"/>
                </a:solidFill>
                <a:latin typeface="Arial"/>
                <a:ea typeface="Arial"/>
                <a:cs typeface="Arial"/>
                <a:sym typeface="Arial"/>
              </a:defRPr>
            </a:lvl1pPr>
          </a:lstStyle>
          <a:p>
            <a:r>
              <a:t>Annenburg Institute for School Reform (Brown University)</a:t>
            </a:r>
          </a:p>
        </p:txBody>
      </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slow" advClick="1" p14:dur="1500">
        <p15:prstTrans prst="peelOff" invX="1"/>
      </p:transition>
    </mc:Choice>
    <mc:Choice Requires="p14">
      <p:transition spd="slow" p14:dur="1500">
        <p:wipe/>
      </p:transition>
    </mc:Choice>
    <mc:Fallback xmlns:a14="http://schemas.microsoft.com/office/drawing/2010/main" xmlns:m="http://schemas.openxmlformats.org/officeDocument/2006/math"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941100"/>
            </a:gs>
            <a:gs pos="100000">
              <a:srgbClr val="000000"/>
            </a:gs>
          </a:gsLst>
          <a:lin ang="5400000" scaled="0"/>
        </a:gradFill>
        <a:effectLst/>
      </p:bgPr>
    </p:bg>
    <p:spTree>
      <p:nvGrpSpPr>
        <p:cNvPr id="1" name=""/>
        <p:cNvGrpSpPr/>
        <p:nvPr/>
      </p:nvGrpSpPr>
      <p:grpSpPr>
        <a:xfrm>
          <a:off x="0" y="0"/>
          <a:ext cx="0" cy="0"/>
          <a:chOff x="0" y="0"/>
          <a:chExt cx="0" cy="0"/>
        </a:xfrm>
      </p:grpSpPr>
      <p:pic>
        <p:nvPicPr>
          <p:cNvPr id="464" name="Screen shot 2013-11-14 at 12.42.00 PM.png" descr="Screen shot 2013-11-14 at 12.42.00 PM.png"/>
          <p:cNvPicPr>
            <a:picLocks noChangeAspect="1"/>
          </p:cNvPicPr>
          <p:nvPr/>
        </p:nvPicPr>
        <p:blipFill>
          <a:blip r:embed="rId2">
            <a:extLst/>
          </a:blip>
          <a:stretch>
            <a:fillRect/>
          </a:stretch>
        </p:blipFill>
        <p:spPr>
          <a:xfrm>
            <a:off x="622300" y="241300"/>
            <a:ext cx="5080000" cy="3963062"/>
          </a:xfrm>
          <a:prstGeom prst="rect">
            <a:avLst/>
          </a:prstGeom>
          <a:ln w="12700">
            <a:miter lim="400000"/>
          </a:ln>
        </p:spPr>
      </p:pic>
      <p:pic>
        <p:nvPicPr>
          <p:cNvPr id="465" name="Screen shot 2013-11-14 at 12.42.17 PM.png" descr="Screen shot 2013-11-14 at 12.42.17 PM.png"/>
          <p:cNvPicPr>
            <a:picLocks noChangeAspect="1"/>
          </p:cNvPicPr>
          <p:nvPr/>
        </p:nvPicPr>
        <p:blipFill>
          <a:blip r:embed="rId3">
            <a:extLst/>
          </a:blip>
          <a:stretch>
            <a:fillRect/>
          </a:stretch>
        </p:blipFill>
        <p:spPr>
          <a:xfrm>
            <a:off x="622300" y="4013200"/>
            <a:ext cx="5080001" cy="5481953"/>
          </a:xfrm>
          <a:prstGeom prst="rect">
            <a:avLst/>
          </a:prstGeom>
          <a:ln w="12700">
            <a:miter lim="400000"/>
          </a:ln>
        </p:spPr>
      </p:pic>
      <p:grpSp>
        <p:nvGrpSpPr>
          <p:cNvPr id="469" name="Group"/>
          <p:cNvGrpSpPr/>
          <p:nvPr/>
        </p:nvGrpSpPr>
        <p:grpSpPr>
          <a:xfrm>
            <a:off x="6921500" y="596900"/>
            <a:ext cx="5080000" cy="8306894"/>
            <a:chOff x="0" y="0"/>
            <a:chExt cx="5080000" cy="8306893"/>
          </a:xfrm>
        </p:grpSpPr>
        <p:pic>
          <p:nvPicPr>
            <p:cNvPr id="466" name="Screen shot 2013-11-14 at 12.42.29 PM.png" descr="Screen shot 2013-11-14 at 12.42.29 PM.png"/>
            <p:cNvPicPr>
              <a:picLocks noChangeAspect="1"/>
            </p:cNvPicPr>
            <p:nvPr/>
          </p:nvPicPr>
          <p:blipFill>
            <a:blip r:embed="rId4">
              <a:extLst/>
            </a:blip>
            <a:stretch>
              <a:fillRect/>
            </a:stretch>
          </p:blipFill>
          <p:spPr>
            <a:xfrm>
              <a:off x="0" y="0"/>
              <a:ext cx="5080000" cy="4886236"/>
            </a:xfrm>
            <a:prstGeom prst="rect">
              <a:avLst/>
            </a:prstGeom>
            <a:ln w="12700" cap="flat">
              <a:noFill/>
              <a:miter lim="400000"/>
            </a:ln>
            <a:effectLst/>
          </p:spPr>
        </p:pic>
        <p:pic>
          <p:nvPicPr>
            <p:cNvPr id="467" name="Screen shot 2013-11-14 at 12.42.37 PM.png" descr="Screen shot 2013-11-14 at 12.42.37 PM.png"/>
            <p:cNvPicPr>
              <a:picLocks noChangeAspect="1"/>
            </p:cNvPicPr>
            <p:nvPr/>
          </p:nvPicPr>
          <p:blipFill>
            <a:blip r:embed="rId5">
              <a:extLst/>
            </a:blip>
            <a:stretch>
              <a:fillRect/>
            </a:stretch>
          </p:blipFill>
          <p:spPr>
            <a:xfrm>
              <a:off x="0" y="4813300"/>
              <a:ext cx="5080000" cy="3093268"/>
            </a:xfrm>
            <a:prstGeom prst="rect">
              <a:avLst/>
            </a:prstGeom>
            <a:ln w="12700" cap="flat">
              <a:noFill/>
              <a:miter lim="400000"/>
            </a:ln>
            <a:effectLst/>
          </p:spPr>
        </p:pic>
        <p:pic>
          <p:nvPicPr>
            <p:cNvPr id="468" name="Screen shot 2013-11-14 at 12.42.49 PM.png" descr="Screen shot 2013-11-14 at 12.42.49 PM.png"/>
            <p:cNvPicPr>
              <a:picLocks noChangeAspect="1"/>
            </p:cNvPicPr>
            <p:nvPr/>
          </p:nvPicPr>
          <p:blipFill>
            <a:blip r:embed="rId6">
              <a:extLst/>
            </a:blip>
            <a:stretch>
              <a:fillRect/>
            </a:stretch>
          </p:blipFill>
          <p:spPr>
            <a:xfrm>
              <a:off x="0" y="7607300"/>
              <a:ext cx="5080000" cy="699594"/>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ageCurlDouble"/>
      </p:transition>
    </mc:Choice>
    <mc:Choice Requires="p14">
      <p:transition spd="slow">
        <p14:prism/>
      </p:transition>
    </mc:Choice>
    <mc:Fallback xmlns:a14="http://schemas.microsoft.com/office/drawing/2010/main" xmlns:m="http://schemas.openxmlformats.org/officeDocument/2006/math"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469"/>
                                        </p:tgtEl>
                                        <p:attrNameLst>
                                          <p:attrName>style.visibility</p:attrName>
                                        </p:attrNameLst>
                                      </p:cBhvr>
                                      <p:to>
                                        <p:strVal val="visible"/>
                                      </p:to>
                                    </p:set>
                                    <p:anim calcmode="lin" valueType="num">
                                      <p:cBhvr>
                                        <p:cTn id="7" dur="1000" fill="hold"/>
                                        <p:tgtEl>
                                          <p:spTgt spid="469"/>
                                        </p:tgtEl>
                                        <p:attrNameLst>
                                          <p:attrName>ppt_x</p:attrName>
                                        </p:attrNameLst>
                                      </p:cBhvr>
                                      <p:tavLst>
                                        <p:tav tm="0">
                                          <p:val>
                                            <p:strVal val="1+#ppt_w/2"/>
                                          </p:val>
                                        </p:tav>
                                        <p:tav tm="100000">
                                          <p:val>
                                            <p:strVal val="#ppt_x"/>
                                          </p:val>
                                        </p:tav>
                                      </p:tavLst>
                                    </p:anim>
                                    <p:anim calcmode="lin" valueType="num">
                                      <p:cBhvr>
                                        <p:cTn id="8" dur="1000" fill="hold"/>
                                        <p:tgtEl>
                                          <p:spTgt spid="46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9" grpId="1"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941100"/>
            </a:gs>
            <a:gs pos="100000">
              <a:srgbClr val="000000"/>
            </a:gs>
          </a:gsLst>
          <a:lin ang="5400000" scaled="0"/>
        </a:gradFill>
        <a:effectLst/>
      </p:bgPr>
    </p:bg>
    <p:spTree>
      <p:nvGrpSpPr>
        <p:cNvPr id="1" name=""/>
        <p:cNvGrpSpPr/>
        <p:nvPr/>
      </p:nvGrpSpPr>
      <p:grpSpPr>
        <a:xfrm>
          <a:off x="0" y="0"/>
          <a:ext cx="0" cy="0"/>
          <a:chOff x="0" y="0"/>
          <a:chExt cx="0" cy="0"/>
        </a:xfrm>
      </p:grpSpPr>
      <p:pic>
        <p:nvPicPr>
          <p:cNvPr id="471" name="Screen shot 2013-11-14 at 1.04.04 PM.png" descr="Screen shot 2013-11-14 at 1.04.04 PM.png"/>
          <p:cNvPicPr>
            <a:picLocks noChangeAspect="1"/>
          </p:cNvPicPr>
          <p:nvPr/>
        </p:nvPicPr>
        <p:blipFill>
          <a:blip r:embed="rId2">
            <a:extLst/>
          </a:blip>
          <a:stretch>
            <a:fillRect/>
          </a:stretch>
        </p:blipFill>
        <p:spPr>
          <a:xfrm>
            <a:off x="177800" y="1242980"/>
            <a:ext cx="5981700" cy="7253320"/>
          </a:xfrm>
          <a:prstGeom prst="rect">
            <a:avLst/>
          </a:prstGeom>
          <a:ln w="12700">
            <a:miter lim="400000"/>
          </a:ln>
        </p:spPr>
      </p:pic>
      <p:sp>
        <p:nvSpPr>
          <p:cNvPr id="472" name="• Academic preparedness refers to the academic…"/>
          <p:cNvSpPr/>
          <p:nvPr/>
        </p:nvSpPr>
        <p:spPr>
          <a:xfrm>
            <a:off x="6413500" y="1047750"/>
            <a:ext cx="6273800" cy="76454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800" b="1">
                <a:solidFill>
                  <a:srgbClr val="343334"/>
                </a:solidFill>
              </a:defRPr>
            </a:pPr>
            <a:endParaRPr/>
          </a:p>
          <a:p>
            <a:pPr marL="285496">
              <a:defRPr sz="1800" b="1">
                <a:solidFill>
                  <a:srgbClr val="343334"/>
                </a:solidFill>
              </a:defRPr>
            </a:pPr>
            <a:r>
              <a:t>• </a:t>
            </a:r>
            <a:r>
              <a:rPr>
                <a:solidFill>
                  <a:srgbClr val="005384"/>
                </a:solidFill>
              </a:rPr>
              <a:t>Academic preparedness </a:t>
            </a:r>
            <a:r>
              <a:t>refers to the academic</a:t>
            </a:r>
          </a:p>
          <a:p>
            <a:pPr marL="285496">
              <a:defRPr sz="1800" b="1">
                <a:solidFill>
                  <a:srgbClr val="343334"/>
                </a:solidFill>
              </a:defRPr>
            </a:pPr>
            <a:r>
              <a:t>knowledge and skills students need to succeed in</a:t>
            </a:r>
          </a:p>
          <a:p>
            <a:pPr marL="285496">
              <a:defRPr sz="1800" b="1">
                <a:solidFill>
                  <a:srgbClr val="343334"/>
                </a:solidFill>
              </a:defRPr>
            </a:pPr>
            <a:r>
              <a:t>college. These include content-area proficiencies</a:t>
            </a:r>
          </a:p>
          <a:p>
            <a:pPr marL="285496">
              <a:defRPr sz="1800" b="1">
                <a:solidFill>
                  <a:srgbClr val="343334"/>
                </a:solidFill>
              </a:defRPr>
            </a:pPr>
            <a:r>
              <a:t>and key cognitive strategies that span content</a:t>
            </a:r>
          </a:p>
          <a:p>
            <a:pPr marL="285496">
              <a:defRPr sz="1800" b="1">
                <a:solidFill>
                  <a:srgbClr val="343334"/>
                </a:solidFill>
              </a:defRPr>
            </a:pPr>
            <a:r>
              <a:t>areas, such as the ability to formulate and solve</a:t>
            </a:r>
          </a:p>
          <a:p>
            <a:pPr marL="285496">
              <a:defRPr sz="1800" b="1">
                <a:solidFill>
                  <a:srgbClr val="343334"/>
                </a:solidFill>
              </a:defRPr>
            </a:pPr>
            <a:r>
              <a:t>problems, conduct research, and construct an</a:t>
            </a:r>
          </a:p>
          <a:p>
            <a:pPr marL="285496">
              <a:defRPr sz="1800" b="1">
                <a:solidFill>
                  <a:srgbClr val="343334"/>
                </a:solidFill>
              </a:defRPr>
            </a:pPr>
            <a:r>
              <a:t>argument or complete tasks with precision or</a:t>
            </a:r>
          </a:p>
          <a:p>
            <a:pPr marL="285496">
              <a:defRPr sz="1800" b="1">
                <a:solidFill>
                  <a:srgbClr val="343334"/>
                </a:solidFill>
              </a:defRPr>
            </a:pPr>
            <a:r>
              <a:t>accuracy.</a:t>
            </a:r>
          </a:p>
          <a:p>
            <a:pPr marL="285496">
              <a:defRPr sz="1800" b="1">
                <a:solidFill>
                  <a:srgbClr val="343334"/>
                </a:solidFill>
              </a:defRPr>
            </a:pPr>
            <a:endParaRPr/>
          </a:p>
          <a:p>
            <a:pPr marL="285496">
              <a:defRPr sz="1800" b="1">
                <a:solidFill>
                  <a:srgbClr val="343334"/>
                </a:solidFill>
              </a:defRPr>
            </a:pPr>
            <a:r>
              <a:t>• </a:t>
            </a:r>
            <a:r>
              <a:rPr>
                <a:solidFill>
                  <a:srgbClr val="005384"/>
                </a:solidFill>
              </a:rPr>
              <a:t>Academic tenacity </a:t>
            </a:r>
            <a:r>
              <a:t>is defined as the “underlying</a:t>
            </a:r>
          </a:p>
          <a:p>
            <a:pPr marL="285496">
              <a:defRPr sz="1800" b="1">
                <a:solidFill>
                  <a:srgbClr val="343334"/>
                </a:solidFill>
              </a:defRPr>
            </a:pPr>
            <a:r>
              <a:t>beliefs, attitudes, values . . . and accompanying</a:t>
            </a:r>
          </a:p>
          <a:p>
            <a:pPr marL="285496">
              <a:defRPr sz="1800" b="1">
                <a:solidFill>
                  <a:srgbClr val="343334"/>
                </a:solidFill>
              </a:defRPr>
            </a:pPr>
            <a:r>
              <a:t>behaviors that drive students to embrace and</a:t>
            </a:r>
          </a:p>
          <a:p>
            <a:pPr marL="285496">
              <a:defRPr sz="1800" b="1">
                <a:solidFill>
                  <a:srgbClr val="343334"/>
                </a:solidFill>
              </a:defRPr>
            </a:pPr>
            <a:r>
              <a:t>engage with challenging work, and to pursue</a:t>
            </a:r>
          </a:p>
          <a:p>
            <a:pPr marL="285496">
              <a:defRPr sz="1800" b="1">
                <a:solidFill>
                  <a:srgbClr val="343334"/>
                </a:solidFill>
              </a:defRPr>
            </a:pPr>
            <a:r>
              <a:t>academic achievement,” and is also key to students’</a:t>
            </a:r>
          </a:p>
          <a:p>
            <a:pPr marL="285496">
              <a:defRPr sz="1800" b="1">
                <a:solidFill>
                  <a:srgbClr val="343334"/>
                </a:solidFill>
              </a:defRPr>
            </a:pPr>
            <a:r>
              <a:t>academic success both before and</a:t>
            </a:r>
          </a:p>
          <a:p>
            <a:pPr marL="285496">
              <a:defRPr sz="1800" b="1">
                <a:solidFill>
                  <a:srgbClr val="343334"/>
                </a:solidFill>
              </a:defRPr>
            </a:pPr>
            <a:r>
              <a:t>throughout college.</a:t>
            </a:r>
          </a:p>
          <a:p>
            <a:pPr marL="285496">
              <a:defRPr sz="1800" b="1">
                <a:solidFill>
                  <a:srgbClr val="343334"/>
                </a:solidFill>
              </a:defRPr>
            </a:pPr>
            <a:endParaRPr/>
          </a:p>
          <a:p>
            <a:pPr marL="285496">
              <a:defRPr sz="1800" b="1">
                <a:solidFill>
                  <a:srgbClr val="005384"/>
                </a:solidFill>
              </a:defRPr>
            </a:pPr>
            <a:r>
              <a:rPr>
                <a:solidFill>
                  <a:srgbClr val="343334"/>
                </a:solidFill>
              </a:rPr>
              <a:t>• </a:t>
            </a:r>
            <a:r>
              <a:t>College knowledge captures </a:t>
            </a:r>
            <a:r>
              <a:rPr>
                <a:solidFill>
                  <a:srgbClr val="343334"/>
                </a:solidFill>
              </a:rPr>
              <a:t>the ability to gain</a:t>
            </a:r>
          </a:p>
          <a:p>
            <a:pPr marL="285496">
              <a:defRPr sz="1800" b="1">
                <a:solidFill>
                  <a:srgbClr val="343334"/>
                </a:solidFill>
              </a:defRPr>
            </a:pPr>
            <a:r>
              <a:t>access to postsecondary institutions as well as</a:t>
            </a:r>
          </a:p>
          <a:p>
            <a:pPr marL="285496">
              <a:defRPr sz="1800" b="1">
                <a:solidFill>
                  <a:srgbClr val="343334"/>
                </a:solidFill>
              </a:defRPr>
            </a:pPr>
            <a:r>
              <a:t>successfully navigate through college. These</a:t>
            </a:r>
          </a:p>
          <a:p>
            <a:pPr marL="285496">
              <a:defRPr sz="1800" b="1">
                <a:solidFill>
                  <a:srgbClr val="343334"/>
                </a:solidFill>
              </a:defRPr>
            </a:pPr>
            <a:r>
              <a:t>“contextual skills and awareness” enable students</a:t>
            </a:r>
          </a:p>
          <a:p>
            <a:pPr marL="285496">
              <a:defRPr sz="1800" b="1">
                <a:solidFill>
                  <a:srgbClr val="343334"/>
                </a:solidFill>
              </a:defRPr>
            </a:pPr>
            <a:r>
              <a:t>to, among other actions, apply to college and for</a:t>
            </a:r>
          </a:p>
          <a:p>
            <a:pPr marL="285496">
              <a:defRPr sz="1800" b="1">
                <a:solidFill>
                  <a:srgbClr val="343334"/>
                </a:solidFill>
              </a:defRPr>
            </a:pPr>
            <a:r>
              <a:t>financial aid, develop appropriate relationships</a:t>
            </a:r>
          </a:p>
          <a:p>
            <a:pPr marL="285496">
              <a:defRPr sz="1800" b="1">
                <a:solidFill>
                  <a:srgbClr val="343334"/>
                </a:solidFill>
              </a:defRPr>
            </a:pPr>
            <a:r>
              <a:t>with peers and professors, and be resourceful</a:t>
            </a:r>
          </a:p>
          <a:p>
            <a:pPr marL="285496">
              <a:defRPr sz="1800" b="1">
                <a:solidFill>
                  <a:srgbClr val="343334"/>
                </a:solidFill>
              </a:defRPr>
            </a:pPr>
            <a:r>
              <a:t>learners and self-advocates (Conley 2008).</a:t>
            </a:r>
          </a:p>
        </p:txBody>
      </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ageCurlDouble"/>
      </p:transition>
    </mc:Choice>
    <mc:Choice Requires="p14">
      <p:transition spd="slow">
        <p14:prism/>
      </p:transition>
    </mc:Choice>
    <mc:Fallback xmlns:a14="http://schemas.microsoft.com/office/drawing/2010/main" xmlns:m="http://schemas.openxmlformats.org/officeDocument/2006/math"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472"/>
                                        </p:tgtEl>
                                        <p:attrNameLst>
                                          <p:attrName>style.visibility</p:attrName>
                                        </p:attrNameLst>
                                      </p:cBhvr>
                                      <p:to>
                                        <p:strVal val="visible"/>
                                      </p:to>
                                    </p:set>
                                    <p:anim calcmode="lin" valueType="num">
                                      <p:cBhvr>
                                        <p:cTn id="7" dur="1000" fill="hold"/>
                                        <p:tgtEl>
                                          <p:spTgt spid="472"/>
                                        </p:tgtEl>
                                        <p:attrNameLst>
                                          <p:attrName>ppt_x</p:attrName>
                                        </p:attrNameLst>
                                      </p:cBhvr>
                                      <p:tavLst>
                                        <p:tav tm="0">
                                          <p:val>
                                            <p:strVal val="1+#ppt_w/2"/>
                                          </p:val>
                                        </p:tav>
                                        <p:tav tm="100000">
                                          <p:val>
                                            <p:strVal val="#ppt_x"/>
                                          </p:val>
                                        </p:tav>
                                      </p:tavLst>
                                    </p:anim>
                                    <p:anim calcmode="lin" valueType="num">
                                      <p:cBhvr>
                                        <p:cTn id="8" dur="1000" fill="hold"/>
                                        <p:tgtEl>
                                          <p:spTgt spid="4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941100"/>
            </a:gs>
            <a:gs pos="100000">
              <a:srgbClr val="000000"/>
            </a:gs>
          </a:gsLst>
          <a:lin ang="5400000" scaled="0"/>
        </a:gradFill>
        <a:effectLst/>
      </p:bgPr>
    </p:bg>
    <p:spTree>
      <p:nvGrpSpPr>
        <p:cNvPr id="1" name=""/>
        <p:cNvGrpSpPr/>
        <p:nvPr/>
      </p:nvGrpSpPr>
      <p:grpSpPr>
        <a:xfrm>
          <a:off x="0" y="0"/>
          <a:ext cx="0" cy="0"/>
          <a:chOff x="0" y="0"/>
          <a:chExt cx="0" cy="0"/>
        </a:xfrm>
      </p:grpSpPr>
      <p:pic>
        <p:nvPicPr>
          <p:cNvPr id="474" name="6.jpg" descr="6.jpg"/>
          <p:cNvPicPr>
            <a:picLocks/>
          </p:cNvPicPr>
          <p:nvPr/>
        </p:nvPicPr>
        <p:blipFill>
          <a:blip r:embed="rId2">
            <a:extLst/>
          </a:blip>
          <a:stretch>
            <a:fillRect/>
          </a:stretch>
        </p:blipFill>
        <p:spPr>
          <a:xfrm>
            <a:off x="353611" y="408072"/>
            <a:ext cx="6430178" cy="4007653"/>
          </a:xfrm>
          <a:prstGeom prst="rect">
            <a:avLst/>
          </a:prstGeom>
          <a:effectLst>
            <a:outerShdw blurRad="127000" dist="76200" dir="2700000" rotWithShape="0">
              <a:srgbClr val="000000">
                <a:alpha val="75000"/>
              </a:srgbClr>
            </a:outerShdw>
          </a:effectLst>
        </p:spPr>
      </p:pic>
      <p:sp>
        <p:nvSpPr>
          <p:cNvPr id="475" name="One Approach:…"/>
          <p:cNvSpPr/>
          <p:nvPr/>
        </p:nvSpPr>
        <p:spPr>
          <a:xfrm>
            <a:off x="7163922" y="889000"/>
            <a:ext cx="5321301" cy="275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defRPr sz="3600" b="1">
                <a:solidFill>
                  <a:srgbClr val="FFFFFF"/>
                </a:solidFill>
                <a:latin typeface="Arial"/>
                <a:ea typeface="Arial"/>
                <a:cs typeface="Arial"/>
                <a:sym typeface="Arial"/>
              </a:defRPr>
            </a:pPr>
            <a:r>
              <a:t>One Approach:</a:t>
            </a:r>
          </a:p>
          <a:p>
            <a:pPr algn="ctr" defTabSz="584200">
              <a:defRPr sz="3600" b="1">
                <a:solidFill>
                  <a:srgbClr val="FFFFFF"/>
                </a:solidFill>
                <a:latin typeface="Arial"/>
                <a:ea typeface="Arial"/>
                <a:cs typeface="Arial"/>
                <a:sym typeface="Arial"/>
              </a:defRPr>
            </a:pPr>
            <a:r>
              <a:t>To provide a list of things students should “know” when entering college.</a:t>
            </a:r>
          </a:p>
        </p:txBody>
      </p:sp>
      <p:sp>
        <p:nvSpPr>
          <p:cNvPr id="476" name="Why? Because it’s obvious they’re going to be in trouble if they don’t know anything!"/>
          <p:cNvSpPr/>
          <p:nvPr/>
        </p:nvSpPr>
        <p:spPr>
          <a:xfrm>
            <a:off x="1574800" y="4673600"/>
            <a:ext cx="9842500" cy="1155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sz="3600" b="1">
                <a:solidFill>
                  <a:srgbClr val="FFFFFF"/>
                </a:solidFill>
                <a:latin typeface="Arial"/>
                <a:ea typeface="Arial"/>
                <a:cs typeface="Arial"/>
                <a:sym typeface="Arial"/>
              </a:defRPr>
            </a:lvl1pPr>
          </a:lstStyle>
          <a:p>
            <a:r>
              <a:t>Why? Because it’s obvious they’re going to be in trouble if they don’t know anything!</a:t>
            </a:r>
          </a:p>
        </p:txBody>
      </p:sp>
      <p:sp>
        <p:nvSpPr>
          <p:cNvPr id="477" name="Laws of motion, force, mass, &amp; energy.…"/>
          <p:cNvSpPr/>
          <p:nvPr/>
        </p:nvSpPr>
        <p:spPr>
          <a:xfrm>
            <a:off x="1752600" y="6343650"/>
            <a:ext cx="9486900" cy="2374900"/>
          </a:xfrm>
          <a:prstGeom prst="rect">
            <a:avLst/>
          </a:prstGeom>
          <a:solidFill>
            <a:srgbClr val="D6D6D6"/>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32664" defTabSz="584200">
              <a:defRPr sz="3100" b="1">
                <a:latin typeface="Arial"/>
                <a:ea typeface="Arial"/>
                <a:cs typeface="Arial"/>
                <a:sym typeface="Arial"/>
              </a:defRPr>
            </a:pPr>
            <a:r>
              <a:t>Laws of motion, force, mass, &amp; energy. </a:t>
            </a:r>
          </a:p>
          <a:p>
            <a:pPr marL="232664" defTabSz="584200">
              <a:defRPr sz="3100" b="1">
                <a:latin typeface="Arial"/>
                <a:ea typeface="Arial"/>
                <a:cs typeface="Arial"/>
                <a:sym typeface="Arial"/>
              </a:defRPr>
            </a:pPr>
            <a:r>
              <a:t>Earth science basic, volcanism, plate tectonics.</a:t>
            </a:r>
          </a:p>
          <a:p>
            <a:pPr marL="232664" defTabSz="584200">
              <a:defRPr sz="3100" b="1">
                <a:latin typeface="Arial"/>
                <a:ea typeface="Arial"/>
                <a:cs typeface="Arial"/>
                <a:sym typeface="Arial"/>
              </a:defRPr>
            </a:pPr>
            <a:r>
              <a:t>Cell theory, evolution, DNA, RNA, anatomy.</a:t>
            </a:r>
          </a:p>
          <a:p>
            <a:pPr marL="232664" defTabSz="584200">
              <a:defRPr sz="3100" b="1">
                <a:latin typeface="Arial"/>
                <a:ea typeface="Arial"/>
                <a:cs typeface="Arial"/>
                <a:sym typeface="Arial"/>
              </a:defRPr>
            </a:pPr>
            <a:r>
              <a:t>Atoms, molecules, chemical bonding.</a:t>
            </a:r>
          </a:p>
          <a:p>
            <a:pPr marL="232664" defTabSz="584200">
              <a:defRPr sz="3100" b="1">
                <a:latin typeface="Arial"/>
                <a:ea typeface="Arial"/>
                <a:cs typeface="Arial"/>
                <a:sym typeface="Arial"/>
              </a:defRPr>
            </a:pPr>
            <a:r>
              <a:t>Algebra, geometry, trigonometry, calculus.</a:t>
            </a:r>
          </a:p>
        </p:txBody>
      </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eelOff" invX="1"/>
      </p:transition>
    </mc:Choice>
    <mc:Choice Requires="p14">
      <p:transition spd="slow">
        <p:wipe/>
      </p:transition>
    </mc:Choice>
    <mc:Fallback xmlns:a14="http://schemas.microsoft.com/office/drawing/2010/main" xmlns:m="http://schemas.openxmlformats.org/officeDocument/2006/math"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476"/>
                                        </p:tgtEl>
                                        <p:attrNameLst>
                                          <p:attrName>style.visibility</p:attrName>
                                        </p:attrNameLst>
                                      </p:cBhvr>
                                      <p:to>
                                        <p:strVal val="visible"/>
                                      </p:to>
                                    </p:set>
                                    <p:anim calcmode="lin" valueType="num">
                                      <p:cBhvr>
                                        <p:cTn id="7" dur="1000" fill="hold"/>
                                        <p:tgtEl>
                                          <p:spTgt spid="476"/>
                                        </p:tgtEl>
                                        <p:attrNameLst>
                                          <p:attrName>ppt_w</p:attrName>
                                        </p:attrNameLst>
                                      </p:cBhvr>
                                      <p:tavLst>
                                        <p:tav tm="0">
                                          <p:val>
                                            <p:fltVal val="0"/>
                                          </p:val>
                                        </p:tav>
                                        <p:tav tm="100000">
                                          <p:val>
                                            <p:strVal val="#ppt_w"/>
                                          </p:val>
                                        </p:tav>
                                      </p:tavLst>
                                    </p:anim>
                                    <p:anim calcmode="lin" valueType="num">
                                      <p:cBhvr>
                                        <p:cTn id="8" dur="1000" fill="hold"/>
                                        <p:tgtEl>
                                          <p:spTgt spid="47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477"/>
                                        </p:tgtEl>
                                        <p:attrNameLst>
                                          <p:attrName>style.visibility</p:attrName>
                                        </p:attrNameLst>
                                      </p:cBhvr>
                                      <p:to>
                                        <p:strVal val="visible"/>
                                      </p:to>
                                    </p:set>
                                    <p:anim calcmode="lin" valueType="num">
                                      <p:cBhvr>
                                        <p:cTn id="13" dur="1000" fill="hold"/>
                                        <p:tgtEl>
                                          <p:spTgt spid="477"/>
                                        </p:tgtEl>
                                        <p:attrNameLst>
                                          <p:attrName>ppt_w</p:attrName>
                                        </p:attrNameLst>
                                      </p:cBhvr>
                                      <p:tavLst>
                                        <p:tav tm="0">
                                          <p:val>
                                            <p:fltVal val="0"/>
                                          </p:val>
                                        </p:tav>
                                        <p:tav tm="100000">
                                          <p:val>
                                            <p:strVal val="#ppt_w"/>
                                          </p:val>
                                        </p:tav>
                                      </p:tavLst>
                                    </p:anim>
                                    <p:anim calcmode="lin" valueType="num">
                                      <p:cBhvr>
                                        <p:cTn id="14" dur="1000" fill="hold"/>
                                        <p:tgtEl>
                                          <p:spTgt spid="47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 grpId="1" animBg="1" advAuto="0"/>
      <p:bldP spid="477" grpId="2"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941100"/>
            </a:gs>
            <a:gs pos="100000">
              <a:srgbClr val="000000"/>
            </a:gs>
          </a:gsLst>
          <a:lin ang="5400000" scaled="0"/>
        </a:gradFill>
        <a:effectLst/>
      </p:bgPr>
    </p:bg>
    <p:spTree>
      <p:nvGrpSpPr>
        <p:cNvPr id="1" name=""/>
        <p:cNvGrpSpPr/>
        <p:nvPr/>
      </p:nvGrpSpPr>
      <p:grpSpPr>
        <a:xfrm>
          <a:off x="0" y="0"/>
          <a:ext cx="0" cy="0"/>
          <a:chOff x="0" y="0"/>
          <a:chExt cx="0" cy="0"/>
        </a:xfrm>
      </p:grpSpPr>
      <p:pic>
        <p:nvPicPr>
          <p:cNvPr id="479" name="6.jpg" descr="6.jpg"/>
          <p:cNvPicPr>
            <a:picLocks/>
          </p:cNvPicPr>
          <p:nvPr/>
        </p:nvPicPr>
        <p:blipFill>
          <a:blip r:embed="rId2">
            <a:extLst/>
          </a:blip>
          <a:stretch>
            <a:fillRect/>
          </a:stretch>
        </p:blipFill>
        <p:spPr>
          <a:xfrm>
            <a:off x="5715000" y="520700"/>
            <a:ext cx="6794500" cy="4638016"/>
          </a:xfrm>
          <a:prstGeom prst="rect">
            <a:avLst/>
          </a:prstGeom>
          <a:effectLst>
            <a:outerShdw blurRad="127000" dist="152400" dir="2700000" rotWithShape="0">
              <a:srgbClr val="000000">
                <a:alpha val="75000"/>
              </a:srgbClr>
            </a:outerShdw>
          </a:effectLst>
        </p:spPr>
      </p:pic>
      <p:pic>
        <p:nvPicPr>
          <p:cNvPr id="480" name="7.jpg" descr="7.jpg"/>
          <p:cNvPicPr>
            <a:picLocks/>
          </p:cNvPicPr>
          <p:nvPr/>
        </p:nvPicPr>
        <p:blipFill>
          <a:blip r:embed="rId3">
            <a:extLst/>
          </a:blip>
          <a:stretch>
            <a:fillRect/>
          </a:stretch>
        </p:blipFill>
        <p:spPr>
          <a:xfrm>
            <a:off x="469900" y="4229100"/>
            <a:ext cx="6794500" cy="4645642"/>
          </a:xfrm>
          <a:prstGeom prst="rect">
            <a:avLst/>
          </a:prstGeom>
          <a:effectLst>
            <a:outerShdw blurRad="127000" dist="152400" dir="2700000" rotWithShape="0">
              <a:srgbClr val="000000">
                <a:alpha val="75000"/>
              </a:srgbClr>
            </a:outerShdw>
          </a:effectLst>
        </p:spPr>
      </p:pic>
      <p:sp>
        <p:nvSpPr>
          <p:cNvPr id="481" name="So, it would be great to think that all entering students know these things."/>
          <p:cNvSpPr/>
          <p:nvPr/>
        </p:nvSpPr>
        <p:spPr>
          <a:xfrm>
            <a:off x="685800" y="939800"/>
            <a:ext cx="4851400" cy="2222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sz="3600" b="1">
                <a:solidFill>
                  <a:srgbClr val="FFFFFF"/>
                </a:solidFill>
                <a:latin typeface="Arial"/>
                <a:ea typeface="Arial"/>
                <a:cs typeface="Arial"/>
                <a:sym typeface="Arial"/>
              </a:defRPr>
            </a:lvl1pPr>
          </a:lstStyle>
          <a:p>
            <a:r>
              <a:t>So, it would be great to think that all entering students know these things.</a:t>
            </a:r>
          </a:p>
        </p:txBody>
      </p:sp>
      <p:sp>
        <p:nvSpPr>
          <p:cNvPr id="482" name="At a highly-selective university, mostly they do. And yet, that’s not enough."/>
          <p:cNvSpPr/>
          <p:nvPr/>
        </p:nvSpPr>
        <p:spPr>
          <a:xfrm>
            <a:off x="7480300" y="6045200"/>
            <a:ext cx="4851400" cy="2222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sz="3600" b="1">
                <a:solidFill>
                  <a:srgbClr val="FFFFFF"/>
                </a:solidFill>
                <a:latin typeface="Arial"/>
                <a:ea typeface="Arial"/>
                <a:cs typeface="Arial"/>
                <a:sym typeface="Arial"/>
              </a:defRPr>
            </a:lvl1pPr>
          </a:lstStyle>
          <a:p>
            <a:r>
              <a:t>At a highly-selective university, mostly they do. And yet, that’s not enough.</a:t>
            </a:r>
          </a:p>
        </p:txBody>
      </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ageCurlDouble"/>
      </p:transition>
    </mc:Choice>
    <mc:Choice Requires="p14">
      <p:transition spd="slow">
        <p14:prism/>
      </p:transition>
    </mc:Choice>
    <mc:Fallback xmlns:a14="http://schemas.microsoft.com/office/drawing/2010/main" xmlns:m="http://schemas.openxmlformats.org/officeDocument/2006/math"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482"/>
                                        </p:tgtEl>
                                        <p:attrNameLst>
                                          <p:attrName>style.visibility</p:attrName>
                                        </p:attrNameLst>
                                      </p:cBhvr>
                                      <p:to>
                                        <p:strVal val="visible"/>
                                      </p:to>
                                    </p:set>
                                    <p:anim calcmode="lin" valueType="num">
                                      <p:cBhvr>
                                        <p:cTn id="7" dur="1000" fill="hold"/>
                                        <p:tgtEl>
                                          <p:spTgt spid="482"/>
                                        </p:tgtEl>
                                        <p:attrNameLst>
                                          <p:attrName>ppt_w</p:attrName>
                                        </p:attrNameLst>
                                      </p:cBhvr>
                                      <p:tavLst>
                                        <p:tav tm="0">
                                          <p:val>
                                            <p:fltVal val="0"/>
                                          </p:val>
                                        </p:tav>
                                        <p:tav tm="100000">
                                          <p:val>
                                            <p:strVal val="#ppt_w"/>
                                          </p:val>
                                        </p:tav>
                                      </p:tavLst>
                                    </p:anim>
                                    <p:anim calcmode="lin" valueType="num">
                                      <p:cBhvr>
                                        <p:cTn id="8" dur="1000" fill="hold"/>
                                        <p:tgtEl>
                                          <p:spTgt spid="48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2" grpId="1"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941100"/>
            </a:gs>
            <a:gs pos="100000">
              <a:srgbClr val="000000"/>
            </a:gs>
          </a:gsLst>
          <a:lin ang="5400000" scaled="0"/>
        </a:gradFill>
        <a:effectLst/>
      </p:bgPr>
    </p:bg>
    <p:spTree>
      <p:nvGrpSpPr>
        <p:cNvPr id="1" name=""/>
        <p:cNvGrpSpPr/>
        <p:nvPr/>
      </p:nvGrpSpPr>
      <p:grpSpPr>
        <a:xfrm>
          <a:off x="0" y="0"/>
          <a:ext cx="0" cy="0"/>
          <a:chOff x="0" y="0"/>
          <a:chExt cx="0" cy="0"/>
        </a:xfrm>
      </p:grpSpPr>
      <p:pic>
        <p:nvPicPr>
          <p:cNvPr id="484" name="8.jpg" descr="8.jpg"/>
          <p:cNvPicPr>
            <a:picLocks noChangeAspect="1"/>
          </p:cNvPicPr>
          <p:nvPr/>
        </p:nvPicPr>
        <p:blipFill>
          <a:blip r:embed="rId2">
            <a:extLst/>
          </a:blip>
          <a:stretch>
            <a:fillRect/>
          </a:stretch>
        </p:blipFill>
        <p:spPr>
          <a:xfrm>
            <a:off x="431800" y="381000"/>
            <a:ext cx="7444155" cy="4838700"/>
          </a:xfrm>
          <a:prstGeom prst="rect">
            <a:avLst/>
          </a:prstGeom>
          <a:ln w="12700">
            <a:miter lim="400000"/>
          </a:ln>
        </p:spPr>
      </p:pic>
      <p:pic>
        <p:nvPicPr>
          <p:cNvPr id="485" name="9.jpg" descr="9.jpg"/>
          <p:cNvPicPr>
            <a:picLocks noChangeAspect="1"/>
          </p:cNvPicPr>
          <p:nvPr/>
        </p:nvPicPr>
        <p:blipFill>
          <a:blip r:embed="rId3">
            <a:extLst/>
          </a:blip>
          <a:stretch>
            <a:fillRect/>
          </a:stretch>
        </p:blipFill>
        <p:spPr>
          <a:xfrm>
            <a:off x="5803900" y="4711700"/>
            <a:ext cx="6963834" cy="4178300"/>
          </a:xfrm>
          <a:prstGeom prst="rect">
            <a:avLst/>
          </a:prstGeom>
          <a:ln w="12700">
            <a:miter lim="400000"/>
          </a:ln>
        </p:spPr>
      </p:pic>
      <p:sp>
        <p:nvSpPr>
          <p:cNvPr id="486" name="Harsh Realities:…"/>
          <p:cNvSpPr/>
          <p:nvPr/>
        </p:nvSpPr>
        <p:spPr>
          <a:xfrm>
            <a:off x="8394700" y="1524000"/>
            <a:ext cx="4165600" cy="1155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defRPr sz="3600" b="1">
                <a:solidFill>
                  <a:srgbClr val="FFFFFF"/>
                </a:solidFill>
                <a:latin typeface="Arial"/>
                <a:ea typeface="Arial"/>
                <a:cs typeface="Arial"/>
                <a:sym typeface="Arial"/>
              </a:defRPr>
            </a:pPr>
            <a:r>
              <a:t>Harsh Realities:</a:t>
            </a:r>
          </a:p>
          <a:p>
            <a:pPr algn="ctr" defTabSz="584200">
              <a:defRPr sz="3600" b="1">
                <a:solidFill>
                  <a:srgbClr val="FFFFFF"/>
                </a:solidFill>
                <a:latin typeface="Arial"/>
                <a:ea typeface="Arial"/>
                <a:cs typeface="Arial"/>
                <a:sym typeface="Arial"/>
              </a:defRPr>
            </a:pPr>
            <a:r>
              <a:t>The Lecture</a:t>
            </a:r>
          </a:p>
        </p:txBody>
      </p:sp>
      <p:sp>
        <p:nvSpPr>
          <p:cNvPr id="487" name="For many students, the passive nature of the lecture is infectious (and not in a good way)"/>
          <p:cNvSpPr/>
          <p:nvPr/>
        </p:nvSpPr>
        <p:spPr>
          <a:xfrm>
            <a:off x="254000" y="6019800"/>
            <a:ext cx="5207000" cy="2222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defRPr sz="3600" b="1">
                <a:solidFill>
                  <a:srgbClr val="FFFFFF"/>
                </a:solidFill>
                <a:latin typeface="Arial"/>
                <a:ea typeface="Arial"/>
                <a:cs typeface="Arial"/>
                <a:sym typeface="Arial"/>
              </a:defRPr>
            </a:pPr>
            <a:r>
              <a:t>For many students, the </a:t>
            </a:r>
            <a:r>
              <a:rPr>
                <a:solidFill>
                  <a:srgbClr val="FFFC41"/>
                </a:solidFill>
              </a:rPr>
              <a:t>passive nature of the lecture</a:t>
            </a:r>
            <a:r>
              <a:t> is infectious</a:t>
            </a:r>
            <a:br/>
            <a:r>
              <a:rPr i="1"/>
              <a:t>(and not in a good way)</a:t>
            </a:r>
          </a:p>
        </p:txBody>
      </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eelOff" invX="1"/>
      </p:transition>
    </mc:Choice>
    <mc:Choice Requires="p14">
      <p:transition spd="slow">
        <p:wipe/>
      </p:transition>
    </mc:Choice>
    <mc:Fallback xmlns:a14="http://schemas.microsoft.com/office/drawing/2010/main" xmlns:m="http://schemas.openxmlformats.org/officeDocument/2006/math"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487"/>
                                        </p:tgtEl>
                                        <p:attrNameLst>
                                          <p:attrName>style.visibility</p:attrName>
                                        </p:attrNameLst>
                                      </p:cBhvr>
                                      <p:to>
                                        <p:strVal val="visible"/>
                                      </p:to>
                                    </p:set>
                                    <p:anim calcmode="lin" valueType="num">
                                      <p:cBhvr>
                                        <p:cTn id="7" dur="1000" fill="hold"/>
                                        <p:tgtEl>
                                          <p:spTgt spid="487"/>
                                        </p:tgtEl>
                                        <p:attrNameLst>
                                          <p:attrName>ppt_w</p:attrName>
                                        </p:attrNameLst>
                                      </p:cBhvr>
                                      <p:tavLst>
                                        <p:tav tm="0">
                                          <p:val>
                                            <p:fltVal val="0"/>
                                          </p:val>
                                        </p:tav>
                                        <p:tav tm="100000">
                                          <p:val>
                                            <p:strVal val="#ppt_w"/>
                                          </p:val>
                                        </p:tav>
                                      </p:tavLst>
                                    </p:anim>
                                    <p:anim calcmode="lin" valueType="num">
                                      <p:cBhvr>
                                        <p:cTn id="8" dur="1000" fill="hold"/>
                                        <p:tgtEl>
                                          <p:spTgt spid="48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7" grpId="1"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941100"/>
            </a:gs>
            <a:gs pos="100000">
              <a:srgbClr val="000000"/>
            </a:gs>
          </a:gsLst>
          <a:lin ang="5400000" scaled="0"/>
        </a:gradFill>
        <a:effectLst/>
      </p:bgPr>
    </p:bg>
    <p:spTree>
      <p:nvGrpSpPr>
        <p:cNvPr id="1" name=""/>
        <p:cNvGrpSpPr/>
        <p:nvPr/>
      </p:nvGrpSpPr>
      <p:grpSpPr>
        <a:xfrm>
          <a:off x="0" y="0"/>
          <a:ext cx="0" cy="0"/>
          <a:chOff x="0" y="0"/>
          <a:chExt cx="0" cy="0"/>
        </a:xfrm>
      </p:grpSpPr>
      <p:pic>
        <p:nvPicPr>
          <p:cNvPr id="489" name="1.jpg" descr="1.jpg"/>
          <p:cNvPicPr>
            <a:picLocks noChangeAspect="1"/>
          </p:cNvPicPr>
          <p:nvPr/>
        </p:nvPicPr>
        <p:blipFill>
          <a:blip r:embed="rId2">
            <a:extLst/>
          </a:blip>
          <a:stretch>
            <a:fillRect/>
          </a:stretch>
        </p:blipFill>
        <p:spPr>
          <a:xfrm>
            <a:off x="266700" y="469900"/>
            <a:ext cx="6274987" cy="4152900"/>
          </a:xfrm>
          <a:prstGeom prst="rect">
            <a:avLst/>
          </a:prstGeom>
          <a:ln w="25400">
            <a:solidFill>
              <a:srgbClr val="000000"/>
            </a:solidFill>
            <a:miter lim="400000"/>
          </a:ln>
          <a:effectLst>
            <a:outerShdw blurRad="190500" dist="152400" dir="2700000" rotWithShape="0">
              <a:srgbClr val="000000">
                <a:alpha val="68000"/>
              </a:srgbClr>
            </a:outerShdw>
          </a:effectLst>
        </p:spPr>
      </p:pic>
      <p:pic>
        <p:nvPicPr>
          <p:cNvPr id="490" name="2.jpg" descr="2.jpg"/>
          <p:cNvPicPr>
            <a:picLocks noChangeAspect="1"/>
          </p:cNvPicPr>
          <p:nvPr/>
        </p:nvPicPr>
        <p:blipFill>
          <a:blip r:embed="rId3">
            <a:extLst/>
          </a:blip>
          <a:stretch>
            <a:fillRect/>
          </a:stretch>
        </p:blipFill>
        <p:spPr>
          <a:xfrm>
            <a:off x="292100" y="5315089"/>
            <a:ext cx="6223000" cy="3511412"/>
          </a:xfrm>
          <a:prstGeom prst="rect">
            <a:avLst/>
          </a:prstGeom>
          <a:ln w="25400">
            <a:solidFill>
              <a:srgbClr val="000000"/>
            </a:solidFill>
            <a:miter lim="400000"/>
          </a:ln>
          <a:effectLst>
            <a:outerShdw blurRad="190500" dist="152400" dir="2700000" rotWithShape="0">
              <a:srgbClr val="000000">
                <a:alpha val="68000"/>
              </a:srgbClr>
            </a:outerShdw>
          </a:effectLst>
        </p:spPr>
      </p:pic>
      <p:pic>
        <p:nvPicPr>
          <p:cNvPr id="491" name="3.jpg" descr="3.jpg"/>
          <p:cNvPicPr>
            <a:picLocks noChangeAspect="1"/>
          </p:cNvPicPr>
          <p:nvPr/>
        </p:nvPicPr>
        <p:blipFill>
          <a:blip r:embed="rId4">
            <a:extLst/>
          </a:blip>
          <a:stretch>
            <a:fillRect/>
          </a:stretch>
        </p:blipFill>
        <p:spPr>
          <a:xfrm>
            <a:off x="5499100" y="2728242"/>
            <a:ext cx="4889500" cy="3672558"/>
          </a:xfrm>
          <a:prstGeom prst="rect">
            <a:avLst/>
          </a:prstGeom>
          <a:ln w="25400">
            <a:solidFill>
              <a:srgbClr val="000000"/>
            </a:solidFill>
            <a:miter lim="400000"/>
          </a:ln>
          <a:effectLst>
            <a:outerShdw blurRad="190500" dist="152400" dir="2700000" rotWithShape="0">
              <a:srgbClr val="000000">
                <a:alpha val="68000"/>
              </a:srgbClr>
            </a:outerShdw>
          </a:effectLst>
        </p:spPr>
      </p:pic>
      <p:sp>
        <p:nvSpPr>
          <p:cNvPr id="492" name="Harsh Realities:…"/>
          <p:cNvSpPr/>
          <p:nvPr/>
        </p:nvSpPr>
        <p:spPr>
          <a:xfrm>
            <a:off x="7645400" y="685800"/>
            <a:ext cx="4610100" cy="168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defRPr sz="3600" b="1">
                <a:solidFill>
                  <a:srgbClr val="FFFFFF"/>
                </a:solidFill>
                <a:latin typeface="Arial"/>
                <a:ea typeface="Arial"/>
                <a:cs typeface="Arial"/>
                <a:sym typeface="Arial"/>
              </a:defRPr>
            </a:pPr>
            <a:r>
              <a:t>Harsh Realities:</a:t>
            </a:r>
          </a:p>
          <a:p>
            <a:pPr algn="ctr" defTabSz="584200">
              <a:defRPr sz="3600" b="1">
                <a:solidFill>
                  <a:srgbClr val="FFFFFF"/>
                </a:solidFill>
                <a:latin typeface="Arial"/>
                <a:ea typeface="Arial"/>
                <a:cs typeface="Arial"/>
                <a:sym typeface="Arial"/>
              </a:defRPr>
            </a:pPr>
            <a:r>
              <a:t>The Seminar or Discussion section</a:t>
            </a:r>
          </a:p>
        </p:txBody>
      </p:sp>
      <p:sp>
        <p:nvSpPr>
          <p:cNvPr id="493" name="These can be high-pressure “stand and deliver” situations."/>
          <p:cNvSpPr/>
          <p:nvPr/>
        </p:nvSpPr>
        <p:spPr>
          <a:xfrm>
            <a:off x="7137400" y="7010400"/>
            <a:ext cx="5207000" cy="168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sz="3600" b="1">
                <a:solidFill>
                  <a:srgbClr val="FFFFFF"/>
                </a:solidFill>
                <a:latin typeface="Arial"/>
                <a:ea typeface="Arial"/>
                <a:cs typeface="Arial"/>
                <a:sym typeface="Arial"/>
              </a:defRPr>
            </a:lvl1pPr>
          </a:lstStyle>
          <a:p>
            <a:r>
              <a:t>These can be high-pressure “stand and deliver” situations.</a:t>
            </a:r>
          </a:p>
        </p:txBody>
      </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eelOff" invX="1"/>
      </p:transition>
    </mc:Choice>
    <mc:Choice Requires="p14">
      <p:transition spd="slow">
        <p:wipe/>
      </p:transition>
    </mc:Choice>
    <mc:Fallback xmlns:a14="http://schemas.microsoft.com/office/drawing/2010/main" xmlns:m="http://schemas.openxmlformats.org/officeDocument/2006/math"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493"/>
                                        </p:tgtEl>
                                        <p:attrNameLst>
                                          <p:attrName>style.visibility</p:attrName>
                                        </p:attrNameLst>
                                      </p:cBhvr>
                                      <p:to>
                                        <p:strVal val="visible"/>
                                      </p:to>
                                    </p:set>
                                    <p:anim calcmode="lin" valueType="num">
                                      <p:cBhvr>
                                        <p:cTn id="7" dur="1000" fill="hold"/>
                                        <p:tgtEl>
                                          <p:spTgt spid="493"/>
                                        </p:tgtEl>
                                        <p:attrNameLst>
                                          <p:attrName>ppt_w</p:attrName>
                                        </p:attrNameLst>
                                      </p:cBhvr>
                                      <p:tavLst>
                                        <p:tav tm="0">
                                          <p:val>
                                            <p:fltVal val="0"/>
                                          </p:val>
                                        </p:tav>
                                        <p:tav tm="100000">
                                          <p:val>
                                            <p:strVal val="#ppt_w"/>
                                          </p:val>
                                        </p:tav>
                                      </p:tavLst>
                                    </p:anim>
                                    <p:anim calcmode="lin" valueType="num">
                                      <p:cBhvr>
                                        <p:cTn id="8" dur="1000" fill="hold"/>
                                        <p:tgtEl>
                                          <p:spTgt spid="49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 grpId="1"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941100"/>
            </a:gs>
            <a:gs pos="100000">
              <a:srgbClr val="000000"/>
            </a:gs>
          </a:gsLst>
          <a:lin ang="5400000" scaled="0"/>
        </a:gradFill>
        <a:effectLst/>
      </p:bgPr>
    </p:bg>
    <p:spTree>
      <p:nvGrpSpPr>
        <p:cNvPr id="1" name=""/>
        <p:cNvGrpSpPr/>
        <p:nvPr/>
      </p:nvGrpSpPr>
      <p:grpSpPr>
        <a:xfrm>
          <a:off x="0" y="0"/>
          <a:ext cx="0" cy="0"/>
          <a:chOff x="0" y="0"/>
          <a:chExt cx="0" cy="0"/>
        </a:xfrm>
      </p:grpSpPr>
      <p:pic>
        <p:nvPicPr>
          <p:cNvPr id="495" name="14.jpg" descr="14.jpg"/>
          <p:cNvPicPr>
            <a:picLocks noChangeAspect="1"/>
          </p:cNvPicPr>
          <p:nvPr/>
        </p:nvPicPr>
        <p:blipFill>
          <a:blip r:embed="rId2">
            <a:extLst/>
          </a:blip>
          <a:stretch>
            <a:fillRect/>
          </a:stretch>
        </p:blipFill>
        <p:spPr>
          <a:xfrm>
            <a:off x="546100" y="914400"/>
            <a:ext cx="5347369" cy="4064000"/>
          </a:xfrm>
          <a:prstGeom prst="rect">
            <a:avLst/>
          </a:prstGeom>
          <a:ln w="12700">
            <a:solidFill>
              <a:srgbClr val="000000"/>
            </a:solidFill>
            <a:miter lim="400000"/>
          </a:ln>
          <a:effectLst>
            <a:outerShdw blurRad="190500" dist="152400" dir="2700000" rotWithShape="0">
              <a:srgbClr val="000000">
                <a:alpha val="68000"/>
              </a:srgbClr>
            </a:outerShdw>
          </a:effectLst>
        </p:spPr>
      </p:pic>
      <p:pic>
        <p:nvPicPr>
          <p:cNvPr id="496" name="15.jpg" descr="15.jpg"/>
          <p:cNvPicPr>
            <a:picLocks noChangeAspect="1"/>
          </p:cNvPicPr>
          <p:nvPr/>
        </p:nvPicPr>
        <p:blipFill>
          <a:blip r:embed="rId3">
            <a:extLst/>
          </a:blip>
          <a:stretch>
            <a:fillRect/>
          </a:stretch>
        </p:blipFill>
        <p:spPr>
          <a:xfrm>
            <a:off x="4838700" y="2552700"/>
            <a:ext cx="6015790" cy="4000500"/>
          </a:xfrm>
          <a:prstGeom prst="rect">
            <a:avLst/>
          </a:prstGeom>
          <a:ln w="12700">
            <a:solidFill>
              <a:srgbClr val="000000"/>
            </a:solidFill>
            <a:miter lim="400000"/>
          </a:ln>
          <a:effectLst>
            <a:outerShdw blurRad="190500" dist="152400" dir="2700000" rotWithShape="0">
              <a:srgbClr val="000000">
                <a:alpha val="68000"/>
              </a:srgbClr>
            </a:outerShdw>
          </a:effectLst>
        </p:spPr>
      </p:pic>
      <p:pic>
        <p:nvPicPr>
          <p:cNvPr id="497" name="4.jpg" descr="4.jpg"/>
          <p:cNvPicPr>
            <a:picLocks noChangeAspect="1"/>
          </p:cNvPicPr>
          <p:nvPr/>
        </p:nvPicPr>
        <p:blipFill>
          <a:blip r:embed="rId4">
            <a:extLst/>
          </a:blip>
          <a:stretch>
            <a:fillRect/>
          </a:stretch>
        </p:blipFill>
        <p:spPr>
          <a:xfrm>
            <a:off x="749300" y="5702300"/>
            <a:ext cx="4953000" cy="3302000"/>
          </a:xfrm>
          <a:prstGeom prst="rect">
            <a:avLst/>
          </a:prstGeom>
          <a:ln w="12700">
            <a:solidFill>
              <a:srgbClr val="000000"/>
            </a:solidFill>
            <a:miter lim="400000"/>
          </a:ln>
          <a:effectLst>
            <a:outerShdw blurRad="190500" dist="152400" dir="2700000" rotWithShape="0">
              <a:srgbClr val="000000">
                <a:alpha val="68000"/>
              </a:srgbClr>
            </a:outerShdw>
          </a:effectLst>
        </p:spPr>
      </p:pic>
      <p:sp>
        <p:nvSpPr>
          <p:cNvPr id="498" name="Harsh Realities:…"/>
          <p:cNvSpPr/>
          <p:nvPr/>
        </p:nvSpPr>
        <p:spPr>
          <a:xfrm>
            <a:off x="7480300" y="355600"/>
            <a:ext cx="4165600" cy="168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defRPr sz="3600" b="1">
                <a:solidFill>
                  <a:srgbClr val="FFFFFF"/>
                </a:solidFill>
                <a:latin typeface="Arial"/>
                <a:ea typeface="Arial"/>
                <a:cs typeface="Arial"/>
                <a:sym typeface="Arial"/>
              </a:defRPr>
            </a:pPr>
            <a:r>
              <a:t>Harsh Realities:</a:t>
            </a:r>
          </a:p>
          <a:p>
            <a:pPr algn="ctr" defTabSz="584200">
              <a:defRPr sz="3600" b="1">
                <a:solidFill>
                  <a:srgbClr val="FFFFFF"/>
                </a:solidFill>
                <a:latin typeface="Arial"/>
                <a:ea typeface="Arial"/>
                <a:cs typeface="Arial"/>
                <a:sym typeface="Arial"/>
              </a:defRPr>
            </a:pPr>
            <a:r>
              <a:t>The Science Laboratory</a:t>
            </a:r>
          </a:p>
        </p:txBody>
      </p:sp>
      <p:sp>
        <p:nvSpPr>
          <p:cNvPr id="499" name="These are much longer than HS labs (up to 5 hours) and can be very demanding."/>
          <p:cNvSpPr/>
          <p:nvPr/>
        </p:nvSpPr>
        <p:spPr>
          <a:xfrm>
            <a:off x="6807200" y="6908800"/>
            <a:ext cx="5511800" cy="2222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defRPr sz="3600" b="1">
                <a:solidFill>
                  <a:srgbClr val="FFFFFF"/>
                </a:solidFill>
                <a:latin typeface="Arial"/>
                <a:ea typeface="Arial"/>
                <a:cs typeface="Arial"/>
                <a:sym typeface="Arial"/>
              </a:defRPr>
            </a:pPr>
            <a:r>
              <a:t>These are much longer than HS labs</a:t>
            </a:r>
            <a:r>
              <a:rPr i="1"/>
              <a:t> (up to 5 hours)</a:t>
            </a:r>
            <a:r>
              <a:t> and can be very demanding.</a:t>
            </a:r>
          </a:p>
        </p:txBody>
      </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ageCurlDouble"/>
      </p:transition>
    </mc:Choice>
    <mc:Choice Requires="p14">
      <p:transition spd="slow">
        <p14:prism/>
      </p:transition>
    </mc:Choice>
    <mc:Fallback xmlns:a14="http://schemas.microsoft.com/office/drawing/2010/main" xmlns:m="http://schemas.openxmlformats.org/officeDocument/2006/math"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499"/>
                                        </p:tgtEl>
                                        <p:attrNameLst>
                                          <p:attrName>style.visibility</p:attrName>
                                        </p:attrNameLst>
                                      </p:cBhvr>
                                      <p:to>
                                        <p:strVal val="visible"/>
                                      </p:to>
                                    </p:set>
                                    <p:anim calcmode="lin" valueType="num">
                                      <p:cBhvr>
                                        <p:cTn id="7" dur="1000" fill="hold"/>
                                        <p:tgtEl>
                                          <p:spTgt spid="499"/>
                                        </p:tgtEl>
                                        <p:attrNameLst>
                                          <p:attrName>ppt_w</p:attrName>
                                        </p:attrNameLst>
                                      </p:cBhvr>
                                      <p:tavLst>
                                        <p:tav tm="0">
                                          <p:val>
                                            <p:fltVal val="0"/>
                                          </p:val>
                                        </p:tav>
                                        <p:tav tm="100000">
                                          <p:val>
                                            <p:strVal val="#ppt_w"/>
                                          </p:val>
                                        </p:tav>
                                      </p:tavLst>
                                    </p:anim>
                                    <p:anim calcmode="lin" valueType="num">
                                      <p:cBhvr>
                                        <p:cTn id="8" dur="1000" fill="hold"/>
                                        <p:tgtEl>
                                          <p:spTgt spid="49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 grpId="1"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941100"/>
            </a:gs>
            <a:gs pos="100000">
              <a:srgbClr val="000000"/>
            </a:gs>
          </a:gsLst>
          <a:lin ang="5400000" scaled="0"/>
        </a:gradFill>
        <a:effectLst/>
      </p:bgPr>
    </p:bg>
    <p:spTree>
      <p:nvGrpSpPr>
        <p:cNvPr id="1" name=""/>
        <p:cNvGrpSpPr/>
        <p:nvPr/>
      </p:nvGrpSpPr>
      <p:grpSpPr>
        <a:xfrm>
          <a:off x="0" y="0"/>
          <a:ext cx="0" cy="0"/>
          <a:chOff x="0" y="0"/>
          <a:chExt cx="0" cy="0"/>
        </a:xfrm>
      </p:grpSpPr>
      <p:pic>
        <p:nvPicPr>
          <p:cNvPr id="501" name="12.jpg" descr="12.jpg"/>
          <p:cNvPicPr>
            <a:picLocks noChangeAspect="1"/>
          </p:cNvPicPr>
          <p:nvPr/>
        </p:nvPicPr>
        <p:blipFill>
          <a:blip r:embed="rId2">
            <a:extLst/>
          </a:blip>
          <a:stretch>
            <a:fillRect/>
          </a:stretch>
        </p:blipFill>
        <p:spPr>
          <a:xfrm>
            <a:off x="622300" y="787400"/>
            <a:ext cx="6985000" cy="4648440"/>
          </a:xfrm>
          <a:prstGeom prst="rect">
            <a:avLst/>
          </a:prstGeom>
          <a:ln w="25400">
            <a:solidFill>
              <a:srgbClr val="000000"/>
            </a:solidFill>
            <a:miter lim="400000"/>
          </a:ln>
          <a:effectLst>
            <a:outerShdw blurRad="190500" dist="152400" dir="2700000" rotWithShape="0">
              <a:srgbClr val="000000">
                <a:alpha val="68000"/>
              </a:srgbClr>
            </a:outerShdw>
          </a:effectLst>
        </p:spPr>
      </p:pic>
      <p:pic>
        <p:nvPicPr>
          <p:cNvPr id="502" name="13.jpg" descr="13.jpg"/>
          <p:cNvPicPr>
            <a:picLocks noChangeAspect="1"/>
          </p:cNvPicPr>
          <p:nvPr/>
        </p:nvPicPr>
        <p:blipFill>
          <a:blip r:embed="rId3">
            <a:extLst/>
          </a:blip>
          <a:stretch>
            <a:fillRect/>
          </a:stretch>
        </p:blipFill>
        <p:spPr>
          <a:xfrm>
            <a:off x="4762500" y="4203700"/>
            <a:ext cx="6985000" cy="4640554"/>
          </a:xfrm>
          <a:prstGeom prst="rect">
            <a:avLst/>
          </a:prstGeom>
          <a:ln w="25400">
            <a:solidFill>
              <a:srgbClr val="000000"/>
            </a:solidFill>
            <a:miter lim="400000"/>
          </a:ln>
          <a:effectLst>
            <a:outerShdw blurRad="190500" dist="152400" dir="2700000" rotWithShape="0">
              <a:srgbClr val="000000">
                <a:alpha val="68000"/>
              </a:srgbClr>
            </a:outerShdw>
          </a:effectLst>
        </p:spPr>
      </p:pic>
      <p:sp>
        <p:nvSpPr>
          <p:cNvPr id="503" name="Harsh Realities:…"/>
          <p:cNvSpPr/>
          <p:nvPr/>
        </p:nvSpPr>
        <p:spPr>
          <a:xfrm>
            <a:off x="7937500" y="800100"/>
            <a:ext cx="4165600" cy="2222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defRPr sz="3600" b="1">
                <a:solidFill>
                  <a:srgbClr val="FFFFFF"/>
                </a:solidFill>
                <a:latin typeface="Arial"/>
                <a:ea typeface="Arial"/>
                <a:cs typeface="Arial"/>
                <a:sym typeface="Arial"/>
              </a:defRPr>
            </a:pPr>
            <a:r>
              <a:t>Harsh Realities:</a:t>
            </a:r>
          </a:p>
          <a:p>
            <a:pPr algn="ctr" defTabSz="584200">
              <a:defRPr sz="3600" b="1">
                <a:solidFill>
                  <a:srgbClr val="FFFFFF"/>
                </a:solidFill>
                <a:latin typeface="Arial"/>
                <a:ea typeface="Arial"/>
                <a:cs typeface="Arial"/>
                <a:sym typeface="Arial"/>
              </a:defRPr>
            </a:pPr>
            <a:r>
              <a:t>A Reading load like nothing in high school.</a:t>
            </a:r>
          </a:p>
        </p:txBody>
      </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eelOff" invX="1"/>
      </p:transition>
    </mc:Choice>
    <mc:Choice Requires="p14">
      <p:transition spd="slow">
        <p:wipe/>
      </p:transition>
    </mc:Choice>
    <mc:Fallback xmlns:a14="http://schemas.microsoft.com/office/drawing/2010/main" xmlns:m="http://schemas.openxmlformats.org/officeDocument/2006/math"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392" name="droppedImage.pdf" descr="droppedImage.pdf"/>
          <p:cNvPicPr>
            <a:picLocks noChangeAspect="1"/>
          </p:cNvPicPr>
          <p:nvPr/>
        </p:nvPicPr>
        <p:blipFill>
          <a:blip r:embed="rId3">
            <a:extLst/>
          </a:blip>
          <a:stretch>
            <a:fillRect/>
          </a:stretch>
        </p:blipFill>
        <p:spPr>
          <a:xfrm>
            <a:off x="5157551" y="4396420"/>
            <a:ext cx="5588852" cy="3759774"/>
          </a:xfrm>
          <a:prstGeom prst="rect">
            <a:avLst/>
          </a:prstGeom>
          <a:ln w="12700">
            <a:solidFill>
              <a:srgbClr val="000000"/>
            </a:solidFill>
            <a:miter lim="400000"/>
          </a:ln>
        </p:spPr>
      </p:pic>
      <p:pic>
        <p:nvPicPr>
          <p:cNvPr id="393" name="Screen Shot 2017-10-18 at 10.22.43 PM.png" descr="Screen Shot 2017-10-18 at 10.22.43 PM.png"/>
          <p:cNvPicPr>
            <a:picLocks noChangeAspect="1"/>
          </p:cNvPicPr>
          <p:nvPr/>
        </p:nvPicPr>
        <p:blipFill>
          <a:blip r:embed="rId4">
            <a:extLst/>
          </a:blip>
          <a:stretch>
            <a:fillRect/>
          </a:stretch>
        </p:blipFill>
        <p:spPr>
          <a:xfrm>
            <a:off x="56828" y="156421"/>
            <a:ext cx="4764092" cy="5271609"/>
          </a:xfrm>
          <a:prstGeom prst="rect">
            <a:avLst/>
          </a:prstGeom>
          <a:ln w="12700">
            <a:miter lim="400000"/>
          </a:ln>
          <a:effectLst>
            <a:outerShdw blurRad="139700" dist="88900" dir="2700000" rotWithShape="0">
              <a:srgbClr val="000000">
                <a:alpha val="75000"/>
              </a:srgbClr>
            </a:outerShdw>
          </a:effectLst>
        </p:spPr>
      </p:pic>
      <p:pic>
        <p:nvPicPr>
          <p:cNvPr id="394" name="image.png" descr="image.png"/>
          <p:cNvPicPr>
            <a:picLocks/>
          </p:cNvPicPr>
          <p:nvPr/>
        </p:nvPicPr>
        <p:blipFill>
          <a:blip r:embed="rId5">
            <a:extLst/>
          </a:blip>
          <a:stretch>
            <a:fillRect/>
          </a:stretch>
        </p:blipFill>
        <p:spPr>
          <a:xfrm>
            <a:off x="5219700" y="419099"/>
            <a:ext cx="2182368" cy="2857502"/>
          </a:xfrm>
          <a:prstGeom prst="rect">
            <a:avLst/>
          </a:prstGeom>
          <a:ln w="3175">
            <a:solidFill>
              <a:srgbClr val="FFFFFF"/>
            </a:solidFill>
            <a:miter lim="400000"/>
          </a:ln>
          <a:effectLst>
            <a:outerShdw blurRad="88900" dist="50800" dir="3120003" rotWithShape="0">
              <a:srgbClr val="141414">
                <a:alpha val="60998"/>
              </a:srgbClr>
            </a:outerShdw>
          </a:effectLst>
        </p:spPr>
      </p:pic>
      <p:grpSp>
        <p:nvGrpSpPr>
          <p:cNvPr id="397" name="Group"/>
          <p:cNvGrpSpPr/>
          <p:nvPr/>
        </p:nvGrpSpPr>
        <p:grpSpPr>
          <a:xfrm>
            <a:off x="7800847" y="165099"/>
            <a:ext cx="3903473" cy="3679445"/>
            <a:chOff x="0" y="0"/>
            <a:chExt cx="3903472" cy="3679444"/>
          </a:xfrm>
        </p:grpSpPr>
        <p:pic>
          <p:nvPicPr>
            <p:cNvPr id="395" name="image.png" descr="image.png"/>
            <p:cNvPicPr>
              <a:picLocks/>
            </p:cNvPicPr>
            <p:nvPr/>
          </p:nvPicPr>
          <p:blipFill>
            <a:blip r:embed="rId6">
              <a:extLst/>
            </a:blip>
            <a:stretch>
              <a:fillRect/>
            </a:stretch>
          </p:blipFill>
          <p:spPr>
            <a:xfrm>
              <a:off x="0" y="2076195"/>
              <a:ext cx="3903473" cy="1603250"/>
            </a:xfrm>
            <a:prstGeom prst="rect">
              <a:avLst/>
            </a:prstGeom>
            <a:ln w="3175" cap="flat">
              <a:solidFill>
                <a:srgbClr val="000000"/>
              </a:solidFill>
              <a:prstDash val="solid"/>
              <a:miter lim="400000"/>
            </a:ln>
            <a:effectLst/>
          </p:spPr>
        </p:pic>
        <p:pic>
          <p:nvPicPr>
            <p:cNvPr id="396" name="image.png" descr="image.png"/>
            <p:cNvPicPr>
              <a:picLocks/>
            </p:cNvPicPr>
            <p:nvPr/>
          </p:nvPicPr>
          <p:blipFill>
            <a:blip r:embed="rId7">
              <a:extLst/>
            </a:blip>
            <a:stretch>
              <a:fillRect/>
            </a:stretch>
          </p:blipFill>
          <p:spPr>
            <a:xfrm>
              <a:off x="0" y="0"/>
              <a:ext cx="3903473" cy="2084833"/>
            </a:xfrm>
            <a:prstGeom prst="rect">
              <a:avLst/>
            </a:prstGeom>
            <a:ln w="3175" cap="flat">
              <a:solidFill>
                <a:srgbClr val="000000"/>
              </a:solidFill>
              <a:prstDash val="solid"/>
              <a:miter lim="400000"/>
            </a:ln>
            <a:effectLst/>
          </p:spPr>
        </p:pic>
      </p:grpSp>
      <p:pic>
        <p:nvPicPr>
          <p:cNvPr id="398" name="image.png" descr="image.png"/>
          <p:cNvPicPr>
            <a:picLocks/>
          </p:cNvPicPr>
          <p:nvPr/>
        </p:nvPicPr>
        <p:blipFill>
          <a:blip r:embed="rId8">
            <a:extLst/>
          </a:blip>
          <a:stretch>
            <a:fillRect/>
          </a:stretch>
        </p:blipFill>
        <p:spPr>
          <a:xfrm>
            <a:off x="1371599" y="6718300"/>
            <a:ext cx="1625601" cy="2425700"/>
          </a:xfrm>
          <a:prstGeom prst="rect">
            <a:avLst/>
          </a:prstGeom>
          <a:ln w="12700">
            <a:miter lim="400000"/>
          </a:ln>
          <a:effectLst>
            <a:outerShdw blurRad="177800" dist="152400" dir="2400004" rotWithShape="0">
              <a:srgbClr val="141414">
                <a:alpha val="71998"/>
              </a:srgbClr>
            </a:outerShdw>
          </a:effectLst>
        </p:spPr>
      </p:pic>
      <p:pic>
        <p:nvPicPr>
          <p:cNvPr id="399" name="FDG-newcover-small.png" descr="FDG-newcover-small.png"/>
          <p:cNvPicPr>
            <a:picLocks noChangeAspect="1"/>
          </p:cNvPicPr>
          <p:nvPr/>
        </p:nvPicPr>
        <p:blipFill>
          <a:blip r:embed="rId9">
            <a:extLst/>
          </a:blip>
          <a:stretch>
            <a:fillRect/>
          </a:stretch>
        </p:blipFill>
        <p:spPr>
          <a:xfrm>
            <a:off x="3032164" y="2696674"/>
            <a:ext cx="2900389" cy="4360252"/>
          </a:xfrm>
          <a:prstGeom prst="rect">
            <a:avLst/>
          </a:prstGeom>
          <a:ln w="3175">
            <a:solidFill>
              <a:srgbClr val="4B342B"/>
            </a:solidFill>
          </a:ln>
          <a:effectLst>
            <a:outerShdw blurRad="88900" dist="63500" dir="2700000" rotWithShape="0">
              <a:srgbClr val="000000">
                <a:alpha val="75000"/>
              </a:srgbClr>
            </a:outerShdw>
          </a:effectLst>
        </p:spPr>
      </p:pic>
      <p:pic>
        <p:nvPicPr>
          <p:cNvPr id="400" name="onlytheory.front.jpg" descr="onlytheory.front.jpg"/>
          <p:cNvPicPr>
            <a:picLocks noChangeAspect="1"/>
          </p:cNvPicPr>
          <p:nvPr/>
        </p:nvPicPr>
        <p:blipFill>
          <a:blip r:embed="rId10">
            <a:extLst/>
          </a:blip>
          <a:stretch>
            <a:fillRect/>
          </a:stretch>
        </p:blipFill>
        <p:spPr>
          <a:xfrm>
            <a:off x="543201" y="4933363"/>
            <a:ext cx="2762485" cy="4185163"/>
          </a:xfrm>
          <a:prstGeom prst="rect">
            <a:avLst/>
          </a:prstGeom>
          <a:ln w="3175">
            <a:solidFill>
              <a:srgbClr val="4B342B"/>
            </a:solidFill>
          </a:ln>
          <a:effectLst>
            <a:outerShdw blurRad="114300" dist="114300" dir="2700000" rotWithShape="0">
              <a:srgbClr val="000000">
                <a:alpha val="66000"/>
              </a:srgbClr>
            </a:outerShdw>
          </a:effectLst>
        </p:spPr>
      </p:pic>
      <p:grpSp>
        <p:nvGrpSpPr>
          <p:cNvPr id="405" name="Group"/>
          <p:cNvGrpSpPr/>
          <p:nvPr/>
        </p:nvGrpSpPr>
        <p:grpSpPr>
          <a:xfrm>
            <a:off x="6768694" y="1269144"/>
            <a:ext cx="5773863" cy="8216358"/>
            <a:chOff x="0" y="0"/>
            <a:chExt cx="5773861" cy="8216357"/>
          </a:xfrm>
        </p:grpSpPr>
        <p:pic>
          <p:nvPicPr>
            <p:cNvPr id="401" name="ElephantBook-cover.jpg" descr="ElephantBook-cover.jpg"/>
            <p:cNvPicPr>
              <a:picLocks noChangeAspect="1"/>
            </p:cNvPicPr>
            <p:nvPr/>
          </p:nvPicPr>
          <p:blipFill>
            <a:blip r:embed="rId11">
              <a:extLst/>
            </a:blip>
            <a:stretch>
              <a:fillRect/>
            </a:stretch>
          </p:blipFill>
          <p:spPr>
            <a:xfrm>
              <a:off x="3064528" y="0"/>
              <a:ext cx="2709334" cy="3545272"/>
            </a:xfrm>
            <a:prstGeom prst="rect">
              <a:avLst/>
            </a:prstGeom>
            <a:ln w="3175" cap="flat">
              <a:solidFill>
                <a:srgbClr val="000000"/>
              </a:solidFill>
              <a:prstDash val="solid"/>
              <a:round/>
            </a:ln>
            <a:effectLst>
              <a:outerShdw blurRad="152400" dist="190500" dir="2820000" rotWithShape="0">
                <a:srgbClr val="000000">
                  <a:alpha val="72000"/>
                </a:srgbClr>
              </a:outerShdw>
            </a:effectLst>
          </p:spPr>
        </p:pic>
        <p:pic>
          <p:nvPicPr>
            <p:cNvPr id="402" name="image.jpg" descr="image.jpg"/>
            <p:cNvPicPr>
              <a:picLocks noChangeAspect="1"/>
            </p:cNvPicPr>
            <p:nvPr/>
          </p:nvPicPr>
          <p:blipFill>
            <a:blip r:embed="rId12">
              <a:extLst/>
            </a:blip>
            <a:stretch>
              <a:fillRect/>
            </a:stretch>
          </p:blipFill>
          <p:spPr>
            <a:xfrm>
              <a:off x="1340929" y="1720574"/>
              <a:ext cx="2709335" cy="3372343"/>
            </a:xfrm>
            <a:prstGeom prst="rect">
              <a:avLst/>
            </a:prstGeom>
            <a:ln w="3175" cap="flat">
              <a:solidFill>
                <a:srgbClr val="000000"/>
              </a:solidFill>
              <a:prstDash val="solid"/>
              <a:round/>
            </a:ln>
            <a:effectLst>
              <a:outerShdw blurRad="152400" dist="190500" dir="2820000" rotWithShape="0">
                <a:srgbClr val="000000">
                  <a:alpha val="72000"/>
                </a:srgbClr>
              </a:outerShdw>
            </a:effectLst>
          </p:spPr>
        </p:pic>
        <p:pic>
          <p:nvPicPr>
            <p:cNvPr id="403" name="droppedImage.png" descr="droppedImage.png"/>
            <p:cNvPicPr>
              <a:picLocks noChangeAspect="1"/>
            </p:cNvPicPr>
            <p:nvPr/>
          </p:nvPicPr>
          <p:blipFill>
            <a:blip r:embed="rId13">
              <a:extLst/>
            </a:blip>
            <a:stretch>
              <a:fillRect/>
            </a:stretch>
          </p:blipFill>
          <p:spPr>
            <a:xfrm>
              <a:off x="0" y="3668287"/>
              <a:ext cx="2709334" cy="3546953"/>
            </a:xfrm>
            <a:prstGeom prst="rect">
              <a:avLst/>
            </a:prstGeom>
            <a:ln w="3175" cap="flat">
              <a:solidFill>
                <a:srgbClr val="000000"/>
              </a:solidFill>
              <a:prstDash val="solid"/>
              <a:round/>
            </a:ln>
            <a:effectLst>
              <a:outerShdw blurRad="152400" dist="190500" dir="2820000" rotWithShape="0">
                <a:srgbClr val="000000">
                  <a:alpha val="72000"/>
                </a:srgbClr>
              </a:outerShdw>
            </a:effectLst>
          </p:spPr>
        </p:pic>
        <p:pic>
          <p:nvPicPr>
            <p:cNvPr id="404" name="image19.jpeg" descr="image19.jpeg"/>
            <p:cNvPicPr>
              <a:picLocks noChangeAspect="1"/>
            </p:cNvPicPr>
            <p:nvPr/>
          </p:nvPicPr>
          <p:blipFill>
            <a:blip r:embed="rId14">
              <a:extLst/>
            </a:blip>
            <a:stretch>
              <a:fillRect/>
            </a:stretch>
          </p:blipFill>
          <p:spPr>
            <a:xfrm>
              <a:off x="3064528" y="4649032"/>
              <a:ext cx="2709334" cy="3567326"/>
            </a:xfrm>
            <a:prstGeom prst="rect">
              <a:avLst/>
            </a:prstGeom>
            <a:ln w="3175" cap="flat">
              <a:solidFill>
                <a:srgbClr val="000000"/>
              </a:solidFill>
              <a:prstDash val="solid"/>
              <a:round/>
            </a:ln>
            <a:effectLst>
              <a:outerShdw blurRad="152400" dist="190500" dir="2820000" rotWithShape="0">
                <a:srgbClr val="000000">
                  <a:alpha val="72000"/>
                </a:srgbClr>
              </a:outerShdw>
            </a:effectLst>
          </p:spPr>
        </p:pic>
      </p:grpSp>
      <p:pic>
        <p:nvPicPr>
          <p:cNvPr id="406" name="HumanInstinct_ONLINE.jpg" descr="HumanInstinct_ONLINE.jpg"/>
          <p:cNvPicPr>
            <a:picLocks noChangeAspect="1"/>
          </p:cNvPicPr>
          <p:nvPr/>
        </p:nvPicPr>
        <p:blipFill>
          <a:blip r:embed="rId15">
            <a:extLst/>
          </a:blip>
          <a:stretch>
            <a:fillRect/>
          </a:stretch>
        </p:blipFill>
        <p:spPr>
          <a:xfrm>
            <a:off x="3652773" y="5134684"/>
            <a:ext cx="2775185" cy="4189955"/>
          </a:xfrm>
          <a:prstGeom prst="rect">
            <a:avLst/>
          </a:prstGeom>
          <a:ln w="3175">
            <a:solidFill>
              <a:srgbClr val="000000"/>
            </a:solidFill>
            <a:miter lim="400000"/>
          </a:ln>
          <a:effectLst>
            <a:outerShdw blurRad="114300" dist="114300" dir="3240000" rotWithShape="0">
              <a:srgbClr val="000000">
                <a:alpha val="90000"/>
              </a:srgbClr>
            </a:outerShdw>
          </a:effectLst>
        </p:spPr>
      </p:pic>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slow" advClick="1" p14:dur="1500">
        <p15:prstTrans prst="peelOff" invX="1"/>
      </p:transition>
    </mc:Choice>
    <mc:Choice Requires="p14">
      <p:transition spd="slow" p14:dur="1500">
        <p:wip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405"/>
                                        </p:tgtEl>
                                        <p:attrNameLst>
                                          <p:attrName>style.visibility</p:attrName>
                                        </p:attrNameLst>
                                      </p:cBhvr>
                                      <p:to>
                                        <p:strVal val="visible"/>
                                      </p:to>
                                    </p:set>
                                    <p:anim calcmode="lin" valueType="num">
                                      <p:cBhvr>
                                        <p:cTn id="7" dur="1500" fill="hold"/>
                                        <p:tgtEl>
                                          <p:spTgt spid="405"/>
                                        </p:tgtEl>
                                        <p:attrNameLst>
                                          <p:attrName>ppt_x</p:attrName>
                                        </p:attrNameLst>
                                      </p:cBhvr>
                                      <p:tavLst>
                                        <p:tav tm="0">
                                          <p:val>
                                            <p:strVal val="1+#ppt_w/2"/>
                                          </p:val>
                                        </p:tav>
                                        <p:tav tm="100000">
                                          <p:val>
                                            <p:strVal val="#ppt_x"/>
                                          </p:val>
                                        </p:tav>
                                      </p:tavLst>
                                    </p:anim>
                                    <p:anim calcmode="lin" valueType="num">
                                      <p:cBhvr>
                                        <p:cTn id="8" dur="1500" fill="hold"/>
                                        <p:tgtEl>
                                          <p:spTgt spid="40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2" nodeType="clickEffect">
                                  <p:stCondLst>
                                    <p:cond delay="0"/>
                                  </p:stCondLst>
                                  <p:iterate>
                                    <p:tmAbs val="0"/>
                                  </p:iterate>
                                  <p:childTnLst>
                                    <p:set>
                                      <p:cBhvr>
                                        <p:cTn id="12" fill="hold"/>
                                        <p:tgtEl>
                                          <p:spTgt spid="399"/>
                                        </p:tgtEl>
                                        <p:attrNameLst>
                                          <p:attrName>style.visibility</p:attrName>
                                        </p:attrNameLst>
                                      </p:cBhvr>
                                      <p:to>
                                        <p:strVal val="visible"/>
                                      </p:to>
                                    </p:set>
                                    <p:anim calcmode="lin" valueType="num">
                                      <p:cBhvr>
                                        <p:cTn id="13" dur="1500" fill="hold"/>
                                        <p:tgtEl>
                                          <p:spTgt spid="399"/>
                                        </p:tgtEl>
                                        <p:attrNameLst>
                                          <p:attrName>ppt_x</p:attrName>
                                        </p:attrNameLst>
                                      </p:cBhvr>
                                      <p:tavLst>
                                        <p:tav tm="0">
                                          <p:val>
                                            <p:strVal val="0-#ppt_w/2"/>
                                          </p:val>
                                        </p:tav>
                                        <p:tav tm="100000">
                                          <p:val>
                                            <p:strVal val="#ppt_x"/>
                                          </p:val>
                                        </p:tav>
                                      </p:tavLst>
                                    </p:anim>
                                    <p:anim calcmode="lin" valueType="num">
                                      <p:cBhvr>
                                        <p:cTn id="14" dur="1500" fill="hold"/>
                                        <p:tgtEl>
                                          <p:spTgt spid="399"/>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8" fill="hold" grpId="3" nodeType="afterEffect">
                                  <p:stCondLst>
                                    <p:cond delay="0"/>
                                  </p:stCondLst>
                                  <p:iterate>
                                    <p:tmAbs val="0"/>
                                  </p:iterate>
                                  <p:childTnLst>
                                    <p:set>
                                      <p:cBhvr>
                                        <p:cTn id="17" fill="hold"/>
                                        <p:tgtEl>
                                          <p:spTgt spid="400"/>
                                        </p:tgtEl>
                                        <p:attrNameLst>
                                          <p:attrName>style.visibility</p:attrName>
                                        </p:attrNameLst>
                                      </p:cBhvr>
                                      <p:to>
                                        <p:strVal val="visible"/>
                                      </p:to>
                                    </p:set>
                                    <p:anim calcmode="lin" valueType="num">
                                      <p:cBhvr>
                                        <p:cTn id="18" dur="1500" fill="hold"/>
                                        <p:tgtEl>
                                          <p:spTgt spid="400"/>
                                        </p:tgtEl>
                                        <p:attrNameLst>
                                          <p:attrName>ppt_x</p:attrName>
                                        </p:attrNameLst>
                                      </p:cBhvr>
                                      <p:tavLst>
                                        <p:tav tm="0">
                                          <p:val>
                                            <p:strVal val="0-#ppt_w/2"/>
                                          </p:val>
                                        </p:tav>
                                        <p:tav tm="100000">
                                          <p:val>
                                            <p:strVal val="#ppt_x"/>
                                          </p:val>
                                        </p:tav>
                                      </p:tavLst>
                                    </p:anim>
                                    <p:anim calcmode="lin" valueType="num">
                                      <p:cBhvr>
                                        <p:cTn id="19" dur="1500" fill="hold"/>
                                        <p:tgtEl>
                                          <p:spTgt spid="400"/>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4" nodeType="clickEffect">
                                  <p:stCondLst>
                                    <p:cond delay="0"/>
                                  </p:stCondLst>
                                  <p:iterate>
                                    <p:tmAbs val="0"/>
                                  </p:iterate>
                                  <p:childTnLst>
                                    <p:set>
                                      <p:cBhvr>
                                        <p:cTn id="23" fill="hold"/>
                                        <p:tgtEl>
                                          <p:spTgt spid="406"/>
                                        </p:tgtEl>
                                        <p:attrNameLst>
                                          <p:attrName>style.visibility</p:attrName>
                                        </p:attrNameLst>
                                      </p:cBhvr>
                                      <p:to>
                                        <p:strVal val="visible"/>
                                      </p:to>
                                    </p:set>
                                    <p:anim calcmode="lin" valueType="num">
                                      <p:cBhvr>
                                        <p:cTn id="24" dur="1000" fill="hold"/>
                                        <p:tgtEl>
                                          <p:spTgt spid="406"/>
                                        </p:tgtEl>
                                        <p:attrNameLst>
                                          <p:attrName>ppt_x</p:attrName>
                                        </p:attrNameLst>
                                      </p:cBhvr>
                                      <p:tavLst>
                                        <p:tav tm="0">
                                          <p:val>
                                            <p:strVal val="0-#ppt_w/2"/>
                                          </p:val>
                                        </p:tav>
                                        <p:tav tm="100000">
                                          <p:val>
                                            <p:strVal val="#ppt_x"/>
                                          </p:val>
                                        </p:tav>
                                      </p:tavLst>
                                    </p:anim>
                                    <p:anim calcmode="lin" valueType="num">
                                      <p:cBhvr>
                                        <p:cTn id="25" dur="1000" fill="hold"/>
                                        <p:tgtEl>
                                          <p:spTgt spid="4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 grpId="2" animBg="1" advAuto="0"/>
      <p:bldP spid="400" grpId="3" animBg="1" advAuto="0"/>
      <p:bldP spid="405" grpId="1" animBg="1" advAuto="0"/>
      <p:bldP spid="406" grpId="4"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941100"/>
            </a:gs>
            <a:gs pos="100000">
              <a:srgbClr val="000000"/>
            </a:gs>
          </a:gsLst>
          <a:lin ang="5400000" scaled="0"/>
        </a:gradFill>
        <a:effectLst/>
      </p:bgPr>
    </p:bg>
    <p:spTree>
      <p:nvGrpSpPr>
        <p:cNvPr id="1" name=""/>
        <p:cNvGrpSpPr/>
        <p:nvPr/>
      </p:nvGrpSpPr>
      <p:grpSpPr>
        <a:xfrm>
          <a:off x="0" y="0"/>
          <a:ext cx="0" cy="0"/>
          <a:chOff x="0" y="0"/>
          <a:chExt cx="0" cy="0"/>
        </a:xfrm>
      </p:grpSpPr>
      <p:pic>
        <p:nvPicPr>
          <p:cNvPr id="505" name="10.jpg" descr="10.jpg"/>
          <p:cNvPicPr>
            <a:picLocks noChangeAspect="1"/>
          </p:cNvPicPr>
          <p:nvPr/>
        </p:nvPicPr>
        <p:blipFill>
          <a:blip r:embed="rId2">
            <a:extLst/>
          </a:blip>
          <a:stretch>
            <a:fillRect/>
          </a:stretch>
        </p:blipFill>
        <p:spPr>
          <a:xfrm>
            <a:off x="317500" y="2489200"/>
            <a:ext cx="5283200" cy="3962400"/>
          </a:xfrm>
          <a:prstGeom prst="rect">
            <a:avLst/>
          </a:prstGeom>
          <a:ln w="38100">
            <a:solidFill>
              <a:srgbClr val="000000"/>
            </a:solidFill>
            <a:miter lim="400000"/>
          </a:ln>
          <a:effectLst>
            <a:outerShdw blurRad="190500" dist="152400" dir="2700000" rotWithShape="0">
              <a:srgbClr val="000000">
                <a:alpha val="68000"/>
              </a:srgbClr>
            </a:outerShdw>
          </a:effectLst>
        </p:spPr>
      </p:pic>
      <p:pic>
        <p:nvPicPr>
          <p:cNvPr id="506" name="11.jpg" descr="11.jpg"/>
          <p:cNvPicPr>
            <a:picLocks noChangeAspect="1"/>
          </p:cNvPicPr>
          <p:nvPr/>
        </p:nvPicPr>
        <p:blipFill>
          <a:blip r:embed="rId3">
            <a:extLst/>
          </a:blip>
          <a:stretch>
            <a:fillRect/>
          </a:stretch>
        </p:blipFill>
        <p:spPr>
          <a:xfrm>
            <a:off x="5511800" y="3060700"/>
            <a:ext cx="6288264" cy="3937000"/>
          </a:xfrm>
          <a:prstGeom prst="rect">
            <a:avLst/>
          </a:prstGeom>
          <a:ln w="38100">
            <a:solidFill>
              <a:srgbClr val="000000"/>
            </a:solidFill>
            <a:miter lim="400000"/>
          </a:ln>
          <a:effectLst>
            <a:outerShdw blurRad="190500" dist="152400" dir="2700000" rotWithShape="0">
              <a:srgbClr val="000000">
                <a:alpha val="68000"/>
              </a:srgbClr>
            </a:outerShdw>
          </a:effectLst>
        </p:spPr>
      </p:pic>
      <p:sp>
        <p:nvSpPr>
          <p:cNvPr id="507" name="A Final Reality:…"/>
          <p:cNvSpPr/>
          <p:nvPr/>
        </p:nvSpPr>
        <p:spPr>
          <a:xfrm>
            <a:off x="419100" y="133350"/>
            <a:ext cx="7251700" cy="1981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defRPr sz="3800" b="1">
                <a:solidFill>
                  <a:srgbClr val="FFFFFF"/>
                </a:solidFill>
                <a:latin typeface="Arial"/>
                <a:ea typeface="Arial"/>
                <a:cs typeface="Arial"/>
                <a:sym typeface="Arial"/>
              </a:defRPr>
            </a:pPr>
            <a:r>
              <a:t>A Final Reality:</a:t>
            </a:r>
          </a:p>
          <a:p>
            <a:pPr algn="ctr" defTabSz="584200">
              <a:defRPr sz="1700" b="1">
                <a:solidFill>
                  <a:srgbClr val="FFFFFF"/>
                </a:solidFill>
                <a:latin typeface="Arial"/>
                <a:ea typeface="Arial"/>
                <a:cs typeface="Arial"/>
                <a:sym typeface="Arial"/>
              </a:defRPr>
            </a:pPr>
            <a:endParaRPr/>
          </a:p>
          <a:p>
            <a:pPr algn="ctr" defTabSz="584200">
              <a:defRPr sz="3800" b="1">
                <a:solidFill>
                  <a:srgbClr val="FFFFFF"/>
                </a:solidFill>
                <a:latin typeface="Arial"/>
                <a:ea typeface="Arial"/>
                <a:cs typeface="Arial"/>
                <a:sym typeface="Arial"/>
              </a:defRPr>
            </a:pPr>
            <a:r>
              <a:t>We will let you fail.</a:t>
            </a:r>
            <a:br/>
            <a:r>
              <a:t>Believe me, we will let you fail!</a:t>
            </a:r>
          </a:p>
        </p:txBody>
      </p:sp>
      <p:pic>
        <p:nvPicPr>
          <p:cNvPr id="508" name="16.jpg" descr="16.jpg"/>
          <p:cNvPicPr>
            <a:picLocks noChangeAspect="1"/>
          </p:cNvPicPr>
          <p:nvPr/>
        </p:nvPicPr>
        <p:blipFill>
          <a:blip r:embed="rId4">
            <a:extLst/>
          </a:blip>
          <a:stretch>
            <a:fillRect/>
          </a:stretch>
        </p:blipFill>
        <p:spPr>
          <a:xfrm>
            <a:off x="8847835" y="571500"/>
            <a:ext cx="3534665" cy="3606800"/>
          </a:xfrm>
          <a:prstGeom prst="rect">
            <a:avLst/>
          </a:prstGeom>
          <a:ln w="38100">
            <a:solidFill>
              <a:srgbClr val="000000"/>
            </a:solidFill>
            <a:miter lim="400000"/>
          </a:ln>
          <a:effectLst>
            <a:outerShdw blurRad="190500" dist="152400" dir="2700000" rotWithShape="0">
              <a:srgbClr val="000000">
                <a:alpha val="68000"/>
              </a:srgbClr>
            </a:outerShdw>
          </a:effectLst>
        </p:spPr>
      </p:pic>
      <p:pic>
        <p:nvPicPr>
          <p:cNvPr id="509" name="droppedImage.pdf" descr="droppedImage.pdf"/>
          <p:cNvPicPr>
            <a:picLocks noChangeAspect="1"/>
          </p:cNvPicPr>
          <p:nvPr/>
        </p:nvPicPr>
        <p:blipFill>
          <a:blip r:embed="rId5">
            <a:extLst/>
          </a:blip>
          <a:stretch>
            <a:fillRect/>
          </a:stretch>
        </p:blipFill>
        <p:spPr>
          <a:xfrm>
            <a:off x="3149600" y="5331069"/>
            <a:ext cx="3860800" cy="4282831"/>
          </a:xfrm>
          <a:prstGeom prst="rect">
            <a:avLst/>
          </a:prstGeom>
          <a:ln w="38100">
            <a:solidFill>
              <a:srgbClr val="000000"/>
            </a:solidFill>
            <a:miter lim="400000"/>
          </a:ln>
          <a:effectLst>
            <a:outerShdw blurRad="190500" dist="152400" dir="2700000" rotWithShape="0">
              <a:srgbClr val="000000">
                <a:alpha val="68000"/>
              </a:srgbClr>
            </a:outerShdw>
          </a:effectLst>
        </p:spPr>
      </p:pic>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eelOff" invX="1"/>
      </p:transition>
    </mc:Choice>
    <mc:Choice Requires="p14">
      <p:transition spd="slow">
        <p:wipe/>
      </p:transition>
    </mc:Choice>
    <mc:Fallback xmlns:a14="http://schemas.microsoft.com/office/drawing/2010/main" xmlns:m="http://schemas.openxmlformats.org/officeDocument/2006/math"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505"/>
                                        </p:tgtEl>
                                        <p:attrNameLst>
                                          <p:attrName>style.visibility</p:attrName>
                                        </p:attrNameLst>
                                      </p:cBhvr>
                                      <p:to>
                                        <p:strVal val="visible"/>
                                      </p:to>
                                    </p:set>
                                    <p:anim calcmode="lin" valueType="num">
                                      <p:cBhvr>
                                        <p:cTn id="7" dur="1000" fill="hold"/>
                                        <p:tgtEl>
                                          <p:spTgt spid="505"/>
                                        </p:tgtEl>
                                        <p:attrNameLst>
                                          <p:attrName>ppt_x</p:attrName>
                                        </p:attrNameLst>
                                      </p:cBhvr>
                                      <p:tavLst>
                                        <p:tav tm="0">
                                          <p:val>
                                            <p:strVal val="0-#ppt_w/2"/>
                                          </p:val>
                                        </p:tav>
                                        <p:tav tm="100000">
                                          <p:val>
                                            <p:strVal val="#ppt_x"/>
                                          </p:val>
                                        </p:tav>
                                      </p:tavLst>
                                    </p:anim>
                                    <p:anim calcmode="lin" valueType="num">
                                      <p:cBhvr>
                                        <p:cTn id="8" dur="1000" fill="hold"/>
                                        <p:tgtEl>
                                          <p:spTgt spid="50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2" nodeType="afterEffect">
                                  <p:stCondLst>
                                    <p:cond delay="0"/>
                                  </p:stCondLst>
                                  <p:iterate>
                                    <p:tmAbs val="0"/>
                                  </p:iterate>
                                  <p:childTnLst>
                                    <p:set>
                                      <p:cBhvr>
                                        <p:cTn id="11" fill="hold"/>
                                        <p:tgtEl>
                                          <p:spTgt spid="506"/>
                                        </p:tgtEl>
                                        <p:attrNameLst>
                                          <p:attrName>style.visibility</p:attrName>
                                        </p:attrNameLst>
                                      </p:cBhvr>
                                      <p:to>
                                        <p:strVal val="visible"/>
                                      </p:to>
                                    </p:set>
                                    <p:anim calcmode="lin" valueType="num">
                                      <p:cBhvr>
                                        <p:cTn id="12" dur="1000" fill="hold"/>
                                        <p:tgtEl>
                                          <p:spTgt spid="506"/>
                                        </p:tgtEl>
                                        <p:attrNameLst>
                                          <p:attrName>ppt_x</p:attrName>
                                        </p:attrNameLst>
                                      </p:cBhvr>
                                      <p:tavLst>
                                        <p:tav tm="0">
                                          <p:val>
                                            <p:strVal val="1+#ppt_w/2"/>
                                          </p:val>
                                        </p:tav>
                                        <p:tav tm="100000">
                                          <p:val>
                                            <p:strVal val="#ppt_x"/>
                                          </p:val>
                                        </p:tav>
                                      </p:tavLst>
                                    </p:anim>
                                    <p:anim calcmode="lin" valueType="num">
                                      <p:cBhvr>
                                        <p:cTn id="13" dur="1000" fill="hold"/>
                                        <p:tgtEl>
                                          <p:spTgt spid="5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5" grpId="1" animBg="1" advAuto="0"/>
      <p:bldP spid="506" grpId="2"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941100"/>
            </a:gs>
            <a:gs pos="100000">
              <a:srgbClr val="000000"/>
            </a:gs>
          </a:gsLst>
          <a:lin ang="5400000" scaled="0"/>
        </a:gradFill>
        <a:effectLst/>
      </p:bgPr>
    </p:bg>
    <p:spTree>
      <p:nvGrpSpPr>
        <p:cNvPr id="1" name=""/>
        <p:cNvGrpSpPr/>
        <p:nvPr/>
      </p:nvGrpSpPr>
      <p:grpSpPr>
        <a:xfrm>
          <a:off x="0" y="0"/>
          <a:ext cx="0" cy="0"/>
          <a:chOff x="0" y="0"/>
          <a:chExt cx="0" cy="0"/>
        </a:xfrm>
      </p:grpSpPr>
      <p:pic>
        <p:nvPicPr>
          <p:cNvPr id="511" name="photo-1.jpg" descr="photo-1.jpg"/>
          <p:cNvPicPr>
            <a:picLocks noChangeAspect="1"/>
          </p:cNvPicPr>
          <p:nvPr/>
        </p:nvPicPr>
        <p:blipFill>
          <a:blip r:embed="rId2">
            <a:extLst/>
          </a:blip>
          <a:stretch>
            <a:fillRect/>
          </a:stretch>
        </p:blipFill>
        <p:spPr>
          <a:xfrm>
            <a:off x="584200" y="2489200"/>
            <a:ext cx="8856134" cy="6642100"/>
          </a:xfrm>
          <a:prstGeom prst="rect">
            <a:avLst/>
          </a:prstGeom>
          <a:ln w="12700">
            <a:miter lim="400000"/>
          </a:ln>
        </p:spPr>
      </p:pic>
      <p:sp>
        <p:nvSpPr>
          <p:cNvPr id="512" name="A Shocker:…"/>
          <p:cNvSpPr/>
          <p:nvPr/>
        </p:nvSpPr>
        <p:spPr>
          <a:xfrm>
            <a:off x="571500" y="381000"/>
            <a:ext cx="7073900" cy="1155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defRPr sz="3600" b="1">
                <a:solidFill>
                  <a:srgbClr val="FFFFFF"/>
                </a:solidFill>
                <a:latin typeface="Arial"/>
                <a:ea typeface="Arial"/>
                <a:cs typeface="Arial"/>
                <a:sym typeface="Arial"/>
              </a:defRPr>
            </a:pPr>
            <a:r>
              <a:t>A Shocker:</a:t>
            </a:r>
          </a:p>
          <a:p>
            <a:pPr algn="ctr" defTabSz="584200">
              <a:defRPr sz="3600" b="1">
                <a:solidFill>
                  <a:srgbClr val="FFFFFF"/>
                </a:solidFill>
                <a:latin typeface="Arial"/>
                <a:ea typeface="Arial"/>
                <a:cs typeface="Arial"/>
                <a:sym typeface="Arial"/>
              </a:defRPr>
            </a:pPr>
            <a:r>
              <a:t>That first college Science Exam</a:t>
            </a:r>
          </a:p>
        </p:txBody>
      </p:sp>
      <p:pic>
        <p:nvPicPr>
          <p:cNvPr id="513" name="Screen Shot 2018-10-18 at 11.01.40 AM.png" descr="Screen Shot 2018-10-18 at 11.01.40 AM.png"/>
          <p:cNvPicPr>
            <a:picLocks noChangeAspect="1"/>
          </p:cNvPicPr>
          <p:nvPr/>
        </p:nvPicPr>
        <p:blipFill>
          <a:blip r:embed="rId3">
            <a:extLst/>
          </a:blip>
          <a:stretch>
            <a:fillRect/>
          </a:stretch>
        </p:blipFill>
        <p:spPr>
          <a:xfrm>
            <a:off x="7813803" y="1394969"/>
            <a:ext cx="4866790" cy="5939783"/>
          </a:xfrm>
          <a:prstGeom prst="rect">
            <a:avLst/>
          </a:prstGeom>
          <a:ln w="12700">
            <a:solidFill>
              <a:srgbClr val="000000"/>
            </a:solidFill>
            <a:miter lim="400000"/>
          </a:ln>
          <a:effectLst>
            <a:outerShdw blurRad="63500" dist="139700" dir="2700000" rotWithShape="0">
              <a:srgbClr val="000000">
                <a:alpha val="71998"/>
              </a:srgbClr>
            </a:outerShdw>
          </a:effectLst>
        </p:spPr>
      </p:pic>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eelOff" invX="1"/>
      </p:transition>
    </mc:Choice>
    <mc:Choice Requires="p14">
      <p:transition spd="slow">
        <p:wipe/>
      </p:transition>
    </mc:Choice>
    <mc:Fallback xmlns:a14="http://schemas.microsoft.com/office/drawing/2010/main" xmlns:m="http://schemas.openxmlformats.org/officeDocument/2006/math"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941100"/>
            </a:gs>
            <a:gs pos="100000">
              <a:srgbClr val="000000"/>
            </a:gs>
          </a:gsLst>
          <a:lin ang="5400000" scaled="0"/>
        </a:gradFill>
        <a:effectLst/>
      </p:bgPr>
    </p:bg>
    <p:spTree>
      <p:nvGrpSpPr>
        <p:cNvPr id="1" name=""/>
        <p:cNvGrpSpPr/>
        <p:nvPr/>
      </p:nvGrpSpPr>
      <p:grpSpPr>
        <a:xfrm>
          <a:off x="0" y="0"/>
          <a:ext cx="0" cy="0"/>
          <a:chOff x="0" y="0"/>
          <a:chExt cx="0" cy="0"/>
        </a:xfrm>
      </p:grpSpPr>
      <p:pic>
        <p:nvPicPr>
          <p:cNvPr id="515" name="Screen shot 2013-11-13 at 12.26.22 PM.png" descr="Screen shot 2013-11-13 at 12.26.22 PM.png"/>
          <p:cNvPicPr>
            <a:picLocks/>
          </p:cNvPicPr>
          <p:nvPr/>
        </p:nvPicPr>
        <p:blipFill>
          <a:blip r:embed="rId2">
            <a:extLst/>
          </a:blip>
          <a:stretch>
            <a:fillRect/>
          </a:stretch>
        </p:blipFill>
        <p:spPr>
          <a:xfrm>
            <a:off x="6159500" y="506855"/>
            <a:ext cx="6324600" cy="5042496"/>
          </a:xfrm>
          <a:prstGeom prst="rect">
            <a:avLst/>
          </a:prstGeom>
          <a:effectLst>
            <a:outerShdw blurRad="63500" dist="139700" dir="2700000" rotWithShape="0">
              <a:srgbClr val="000000">
                <a:alpha val="71998"/>
              </a:srgbClr>
            </a:outerShdw>
          </a:effectLst>
        </p:spPr>
      </p:pic>
      <p:pic>
        <p:nvPicPr>
          <p:cNvPr id="516" name="Screen shot 2013-11-13 at 12.27.19 PM.png" descr="Screen shot 2013-11-13 at 12.27.19 PM.png"/>
          <p:cNvPicPr>
            <a:picLocks/>
          </p:cNvPicPr>
          <p:nvPr/>
        </p:nvPicPr>
        <p:blipFill>
          <a:blip r:embed="rId3">
            <a:extLst/>
          </a:blip>
          <a:stretch>
            <a:fillRect/>
          </a:stretch>
        </p:blipFill>
        <p:spPr>
          <a:xfrm>
            <a:off x="431800" y="4414786"/>
            <a:ext cx="6388100" cy="4526014"/>
          </a:xfrm>
          <a:prstGeom prst="rect">
            <a:avLst/>
          </a:prstGeom>
          <a:effectLst>
            <a:outerShdw blurRad="63500" dist="139700" dir="2700000" rotWithShape="0">
              <a:srgbClr val="000000">
                <a:alpha val="71998"/>
              </a:srgbClr>
            </a:outerShdw>
          </a:effectLst>
        </p:spPr>
      </p:pic>
      <p:sp>
        <p:nvSpPr>
          <p:cNvPr id="517" name="Take my first-year Biology course as an example."/>
          <p:cNvSpPr/>
          <p:nvPr/>
        </p:nvSpPr>
        <p:spPr>
          <a:xfrm>
            <a:off x="344022" y="1416050"/>
            <a:ext cx="5092701" cy="172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sz="3800" b="1">
                <a:solidFill>
                  <a:srgbClr val="FFFFFF"/>
                </a:solidFill>
                <a:latin typeface="Arial"/>
                <a:ea typeface="Arial"/>
                <a:cs typeface="Arial"/>
                <a:sym typeface="Arial"/>
              </a:defRPr>
            </a:lvl1pPr>
          </a:lstStyle>
          <a:p>
            <a:r>
              <a:t>Take my first-year Biology course as an example.</a:t>
            </a:r>
          </a:p>
        </p:txBody>
      </p:sp>
      <p:sp>
        <p:nvSpPr>
          <p:cNvPr id="518" name="I try to answer every student question right up front."/>
          <p:cNvSpPr/>
          <p:nvPr/>
        </p:nvSpPr>
        <p:spPr>
          <a:xfrm>
            <a:off x="7327900" y="6426200"/>
            <a:ext cx="5092700" cy="172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sz="3800" b="1">
                <a:solidFill>
                  <a:srgbClr val="FFFFFF"/>
                </a:solidFill>
                <a:latin typeface="Arial"/>
                <a:ea typeface="Arial"/>
                <a:cs typeface="Arial"/>
                <a:sym typeface="Arial"/>
              </a:defRPr>
            </a:lvl1pPr>
          </a:lstStyle>
          <a:p>
            <a:r>
              <a:t>I try to answer every student question right up front.</a:t>
            </a:r>
          </a:p>
        </p:txBody>
      </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eelOff" invX="1"/>
      </p:transition>
    </mc:Choice>
    <mc:Choice Requires="p14">
      <p:transition spd="slow">
        <p:wipe/>
      </p:transition>
    </mc:Choice>
    <mc:Fallback xmlns:a14="http://schemas.microsoft.com/office/drawing/2010/main" xmlns:m="http://schemas.openxmlformats.org/officeDocument/2006/math"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518"/>
                                        </p:tgtEl>
                                        <p:attrNameLst>
                                          <p:attrName>style.visibility</p:attrName>
                                        </p:attrNameLst>
                                      </p:cBhvr>
                                      <p:to>
                                        <p:strVal val="visible"/>
                                      </p:to>
                                    </p:set>
                                    <p:anim calcmode="lin" valueType="num">
                                      <p:cBhvr>
                                        <p:cTn id="7" dur="1000" fill="hold"/>
                                        <p:tgtEl>
                                          <p:spTgt spid="518"/>
                                        </p:tgtEl>
                                        <p:attrNameLst>
                                          <p:attrName>ppt_w</p:attrName>
                                        </p:attrNameLst>
                                      </p:cBhvr>
                                      <p:tavLst>
                                        <p:tav tm="0">
                                          <p:val>
                                            <p:fltVal val="0"/>
                                          </p:val>
                                        </p:tav>
                                        <p:tav tm="100000">
                                          <p:val>
                                            <p:strVal val="#ppt_w"/>
                                          </p:val>
                                        </p:tav>
                                      </p:tavLst>
                                    </p:anim>
                                    <p:anim calcmode="lin" valueType="num">
                                      <p:cBhvr>
                                        <p:cTn id="8" dur="1000" fill="hold"/>
                                        <p:tgtEl>
                                          <p:spTgt spid="5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 grpId="1"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20" name="What sort of chemistry background is assumed for Bio 20?"/>
          <p:cNvSpPr/>
          <p:nvPr/>
        </p:nvSpPr>
        <p:spPr>
          <a:xfrm>
            <a:off x="5778500" y="3581400"/>
            <a:ext cx="5842000" cy="17780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56444" marR="57797" algn="ctr" defTabSz="1295400">
              <a:spcBef>
                <a:spcPts val="2000"/>
              </a:spcBef>
              <a:buClr>
                <a:srgbClr val="FCFB00"/>
              </a:buClr>
              <a:buFont typeface="Arial"/>
              <a:defRPr sz="4100" b="1">
                <a:solidFill>
                  <a:srgbClr val="FCFB00"/>
                </a:solidFill>
                <a:effectLst>
                  <a:outerShdw blurRad="12700" dist="25400" dir="2700000" rotWithShape="0">
                    <a:srgbClr val="FFFFFF"/>
                  </a:outerShdw>
                </a:effectLst>
                <a:uFill>
                  <a:solidFill>
                    <a:srgbClr val="FCFB00"/>
                  </a:solidFill>
                </a:uFill>
                <a:latin typeface="Arial"/>
                <a:ea typeface="Arial"/>
                <a:cs typeface="Arial"/>
                <a:sym typeface="Arial"/>
              </a:defRPr>
            </a:lvl1pPr>
          </a:lstStyle>
          <a:p>
            <a:r>
              <a:t>What sort of chemistry background is assumed for Bio 20?</a:t>
            </a:r>
          </a:p>
        </p:txBody>
      </p:sp>
      <p:grpSp>
        <p:nvGrpSpPr>
          <p:cNvPr id="525" name="Group"/>
          <p:cNvGrpSpPr/>
          <p:nvPr/>
        </p:nvGrpSpPr>
        <p:grpSpPr>
          <a:xfrm>
            <a:off x="4826000" y="1576210"/>
            <a:ext cx="7734300" cy="7753211"/>
            <a:chOff x="0" y="0"/>
            <a:chExt cx="7734300" cy="7753209"/>
          </a:xfrm>
        </p:grpSpPr>
        <p:pic>
          <p:nvPicPr>
            <p:cNvPr id="521" name="image.jpg" descr="image.jpg"/>
            <p:cNvPicPr>
              <a:picLocks/>
            </p:cNvPicPr>
            <p:nvPr/>
          </p:nvPicPr>
          <p:blipFill>
            <a:blip r:embed="rId2">
              <a:extLst/>
            </a:blip>
            <a:stretch>
              <a:fillRect/>
            </a:stretch>
          </p:blipFill>
          <p:spPr>
            <a:xfrm>
              <a:off x="0" y="0"/>
              <a:ext cx="7734300" cy="7753210"/>
            </a:xfrm>
            <a:prstGeom prst="rect">
              <a:avLst/>
            </a:prstGeom>
            <a:ln w="12700" cap="flat">
              <a:noFill/>
              <a:miter lim="400000"/>
            </a:ln>
            <a:effectLst>
              <a:outerShdw blurRad="215900" dist="165100" dir="2700000" rotWithShape="0">
                <a:srgbClr val="000000">
                  <a:alpha val="64999"/>
                </a:srgbClr>
              </a:outerShdw>
            </a:effectLst>
          </p:spPr>
        </p:pic>
        <p:grpSp>
          <p:nvGrpSpPr>
            <p:cNvPr id="524" name="Group"/>
            <p:cNvGrpSpPr/>
            <p:nvPr/>
          </p:nvGrpSpPr>
          <p:grpSpPr>
            <a:xfrm>
              <a:off x="4660900" y="7019218"/>
              <a:ext cx="2921000" cy="535251"/>
              <a:chOff x="0" y="0"/>
              <a:chExt cx="2921000" cy="535249"/>
            </a:xfrm>
          </p:grpSpPr>
          <p:sp>
            <p:nvSpPr>
              <p:cNvPr id="522" name="Rectangle"/>
              <p:cNvSpPr/>
              <p:nvPr/>
            </p:nvSpPr>
            <p:spPr>
              <a:xfrm>
                <a:off x="0" y="0"/>
                <a:ext cx="2921000" cy="535250"/>
              </a:xfrm>
              <a:prstGeom prst="rect">
                <a:avLst/>
              </a:prstGeom>
              <a:solidFill>
                <a:srgbClr val="FFFFFF"/>
              </a:solidFill>
              <a:ln w="12700" cap="flat">
                <a:solidFill>
                  <a:srgbClr val="000000"/>
                </a:solidFill>
                <a:prstDash val="solid"/>
                <a:miter lim="400000"/>
              </a:ln>
              <a:effectLst>
                <a:outerShdw blurRad="215900" dist="165100" dir="2700000" rotWithShape="0">
                  <a:srgbClr val="000000">
                    <a:alpha val="64999"/>
                  </a:srgbClr>
                </a:outerShdw>
              </a:effectLst>
            </p:spPr>
            <p:txBody>
              <a:bodyPr wrap="square" lIns="50800" tIns="50800" rIns="50800" bIns="50800" numCol="1" anchor="ctr">
                <a:noAutofit/>
              </a:bodyPr>
              <a:lstStyle/>
              <a:p>
                <a:pPr marL="57799" marR="57799" defTabSz="1295400">
                  <a:defRPr sz="1600">
                    <a:uFill>
                      <a:solidFill>
                        <a:srgbClr val="000000"/>
                      </a:solidFill>
                    </a:uFill>
                    <a:latin typeface="Times"/>
                    <a:ea typeface="Times"/>
                    <a:cs typeface="Times"/>
                    <a:sym typeface="Times"/>
                  </a:defRPr>
                </a:pPr>
                <a:endParaRPr/>
              </a:p>
            </p:txBody>
          </p:sp>
          <p:sp>
            <p:nvSpPr>
              <p:cNvPr id="523" name="Syllabus Page 4"/>
              <p:cNvSpPr/>
              <p:nvPr/>
            </p:nvSpPr>
            <p:spPr>
              <a:xfrm>
                <a:off x="0" y="0"/>
                <a:ext cx="2921000" cy="3456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56444" marR="57797" defTabSz="1295400">
                  <a:spcBef>
                    <a:spcPts val="1400"/>
                  </a:spcBef>
                  <a:buClr>
                    <a:srgbClr val="FF2606"/>
                  </a:buClr>
                  <a:buFont typeface="Arial"/>
                  <a:defRPr sz="2400" b="1">
                    <a:solidFill>
                      <a:srgbClr val="FF2606"/>
                    </a:solidFill>
                    <a:uFill>
                      <a:solidFill>
                        <a:srgbClr val="FF2606"/>
                      </a:solidFill>
                    </a:uFill>
                    <a:latin typeface="Arial"/>
                    <a:ea typeface="Arial"/>
                    <a:cs typeface="Arial"/>
                    <a:sym typeface="Arial"/>
                  </a:defRPr>
                </a:lvl1pPr>
              </a:lstStyle>
              <a:p>
                <a:r>
                  <a:t>Syllabus Page 4</a:t>
                </a:r>
              </a:p>
            </p:txBody>
          </p:sp>
        </p:grpSp>
      </p:grpSp>
      <p:sp>
        <p:nvSpPr>
          <p:cNvPr id="526" name="Here’s the chemistry knowledge I expect:"/>
          <p:cNvSpPr/>
          <p:nvPr/>
        </p:nvSpPr>
        <p:spPr>
          <a:xfrm>
            <a:off x="355600" y="260350"/>
            <a:ext cx="5118100" cy="1181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sz="3800" b="1">
                <a:solidFill>
                  <a:srgbClr val="FFFFFF"/>
                </a:solidFill>
                <a:latin typeface="Arial"/>
                <a:ea typeface="Arial"/>
                <a:cs typeface="Arial"/>
                <a:sym typeface="Arial"/>
              </a:defRPr>
            </a:lvl1pPr>
          </a:lstStyle>
          <a:p>
            <a:r>
              <a:t>Here’s the chemistry knowledge I expect:</a:t>
            </a:r>
          </a:p>
        </p:txBody>
      </p:sp>
      <p:pic>
        <p:nvPicPr>
          <p:cNvPr id="527" name="Screen Shot 2018-01-22 at 9.43.38 AM.png" descr="Screen Shot 2018-01-22 at 9.43.38 AM.png"/>
          <p:cNvPicPr>
            <a:picLocks noChangeAspect="1"/>
          </p:cNvPicPr>
          <p:nvPr/>
        </p:nvPicPr>
        <p:blipFill>
          <a:blip r:embed="rId3">
            <a:extLst/>
          </a:blip>
          <a:stretch>
            <a:fillRect/>
          </a:stretch>
        </p:blipFill>
        <p:spPr>
          <a:xfrm>
            <a:off x="407962" y="1971269"/>
            <a:ext cx="4046022" cy="540508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ageCurlDouble"/>
      </p:transition>
    </mc:Choice>
    <mc:Choice Requires="p14">
      <p:transition spd="slow">
        <p14:prism/>
      </p:transition>
    </mc:Choice>
    <mc:Fallback xmlns:a14="http://schemas.microsoft.com/office/drawing/2010/main" xmlns:m="http://schemas.openxmlformats.org/officeDocument/2006/math"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5" presetClass="entr" presetSubtype="16" fill="hold" grpId="1" nodeType="clickEffect">
                                  <p:stCondLst>
                                    <p:cond delay="0"/>
                                  </p:stCondLst>
                                  <p:iterate>
                                    <p:tmAbs val="0"/>
                                  </p:iterate>
                                  <p:childTnLst>
                                    <p:set>
                                      <p:cBhvr>
                                        <p:cTn id="6" fill="hold"/>
                                        <p:tgtEl>
                                          <p:spTgt spid="525"/>
                                        </p:tgtEl>
                                        <p:attrNameLst>
                                          <p:attrName>style.visibility</p:attrName>
                                        </p:attrNameLst>
                                      </p:cBhvr>
                                      <p:to>
                                        <p:strVal val="visible"/>
                                      </p:to>
                                    </p:set>
                                    <p:anim calcmode="lin" valueType="num">
                                      <p:cBhvr>
                                        <p:cTn id="7" dur="1500" fill="hold"/>
                                        <p:tgtEl>
                                          <p:spTgt spid="525"/>
                                        </p:tgtEl>
                                        <p:attrNameLst>
                                          <p:attrName>ppt_w</p:attrName>
                                        </p:attrNameLst>
                                      </p:cBhvr>
                                      <p:tavLst>
                                        <p:tav tm="0">
                                          <p:val>
                                            <p:fltVal val="0"/>
                                          </p:val>
                                        </p:tav>
                                        <p:tav tm="100000">
                                          <p:val>
                                            <p:strVal val="#ppt_w"/>
                                          </p:val>
                                        </p:tav>
                                      </p:tavLst>
                                    </p:anim>
                                    <p:anim calcmode="lin" valueType="num">
                                      <p:cBhvr>
                                        <p:cTn id="8" dur="1500" fill="hold"/>
                                        <p:tgtEl>
                                          <p:spTgt spid="525"/>
                                        </p:tgtEl>
                                        <p:attrNameLst>
                                          <p:attrName>ppt_h</p:attrName>
                                        </p:attrNameLst>
                                      </p:cBhvr>
                                      <p:tavLst>
                                        <p:tav tm="0">
                                          <p:val>
                                            <p:fltVal val="0"/>
                                          </p:val>
                                        </p:tav>
                                        <p:tav tm="100000">
                                          <p:val>
                                            <p:strVal val="#ppt_h"/>
                                          </p:val>
                                        </p:tav>
                                      </p:tavLst>
                                    </p:anim>
                                    <p:anim calcmode="lin" valueType="num">
                                      <p:cBhvr>
                                        <p:cTn id="9" dur="1500" fill="hold"/>
                                        <p:tgtEl>
                                          <p:spTgt spid="525"/>
                                        </p:tgtEl>
                                        <p:attrNameLst>
                                          <p:attrName>ppt_x</p:attrName>
                                        </p:attrNameLst>
                                      </p:cBhvr>
                                      <p:tavLst>
                                        <p:tav tm="0" fmla="#ppt_x+(cos(-2*pi*(1-$))*-#ppt_x-sin(-2*pi*(1-$))*(1-#ppt_y))*(1-$)">
                                          <p:val>
                                            <p:fltVal val="0"/>
                                          </p:val>
                                        </p:tav>
                                        <p:tav tm="100000">
                                          <p:val>
                                            <p:fltVal val="1"/>
                                          </p:val>
                                        </p:tav>
                                      </p:tavLst>
                                    </p:anim>
                                    <p:anim calcmode="lin" valueType="num">
                                      <p:cBhvr>
                                        <p:cTn id="10" dur="1500" fill="hold"/>
                                        <p:tgtEl>
                                          <p:spTgt spid="52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2" nodeType="clickEffect">
                                  <p:stCondLst>
                                    <p:cond delay="0"/>
                                  </p:stCondLst>
                                  <p:iterate>
                                    <p:tmAbs val="0"/>
                                  </p:iterate>
                                  <p:childTnLst>
                                    <p:set>
                                      <p:cBhvr>
                                        <p:cTn id="14" fill="hold"/>
                                        <p:tgtEl>
                                          <p:spTgt spid="527"/>
                                        </p:tgtEl>
                                        <p:attrNameLst>
                                          <p:attrName>style.visibility</p:attrName>
                                        </p:attrNameLst>
                                      </p:cBhvr>
                                      <p:to>
                                        <p:strVal val="visible"/>
                                      </p:to>
                                    </p:set>
                                    <p:anim calcmode="lin" valueType="num">
                                      <p:cBhvr>
                                        <p:cTn id="15" dur="1000" fill="hold"/>
                                        <p:tgtEl>
                                          <p:spTgt spid="527"/>
                                        </p:tgtEl>
                                        <p:attrNameLst>
                                          <p:attrName>ppt_x</p:attrName>
                                        </p:attrNameLst>
                                      </p:cBhvr>
                                      <p:tavLst>
                                        <p:tav tm="0">
                                          <p:val>
                                            <p:strVal val="0-#ppt_w/2"/>
                                          </p:val>
                                        </p:tav>
                                        <p:tav tm="100000">
                                          <p:val>
                                            <p:strVal val="#ppt_x"/>
                                          </p:val>
                                        </p:tav>
                                      </p:tavLst>
                                    </p:anim>
                                    <p:anim calcmode="lin" valueType="num">
                                      <p:cBhvr>
                                        <p:cTn id="16" dur="1000" fill="hold"/>
                                        <p:tgtEl>
                                          <p:spTgt spid="5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 grpId="1" animBg="1" advAuto="0"/>
      <p:bldP spid="527" grpId="2"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529" name="Screen shot 2013-01-22 at 9.21.30 PM.png" descr="Screen shot 2013-01-22 at 9.21.30 PM.png"/>
          <p:cNvPicPr>
            <a:picLocks noChangeAspect="1"/>
          </p:cNvPicPr>
          <p:nvPr/>
        </p:nvPicPr>
        <p:blipFill>
          <a:blip r:embed="rId3">
            <a:extLst/>
          </a:blip>
          <a:stretch>
            <a:fillRect/>
          </a:stretch>
        </p:blipFill>
        <p:spPr>
          <a:xfrm>
            <a:off x="4279900" y="2082800"/>
            <a:ext cx="6629400" cy="3302000"/>
          </a:xfrm>
          <a:prstGeom prst="rect">
            <a:avLst/>
          </a:prstGeom>
          <a:ln w="25400">
            <a:solidFill>
              <a:srgbClr val="000000"/>
            </a:solidFill>
          </a:ln>
          <a:effectLst>
            <a:outerShdw blurRad="152400" dist="152400" dir="2700000" rotWithShape="0">
              <a:srgbClr val="000000">
                <a:alpha val="77000"/>
              </a:srgbClr>
            </a:outerShdw>
          </a:effectLst>
        </p:spPr>
      </p:pic>
      <p:sp>
        <p:nvSpPr>
          <p:cNvPr id="530" name="Web Pages include Reading Assignments, Lecture Slides, Exams, &amp; Web Links."/>
          <p:cNvSpPr/>
          <p:nvPr/>
        </p:nvSpPr>
        <p:spPr>
          <a:xfrm>
            <a:off x="1041400" y="330200"/>
            <a:ext cx="11201400" cy="1346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56444" marR="57797" algn="ctr" defTabSz="1295400">
              <a:buClr>
                <a:srgbClr val="FCFB00"/>
              </a:buClr>
              <a:buFont typeface="Times"/>
              <a:defRPr sz="3800" b="1">
                <a:uFill>
                  <a:solidFill>
                    <a:srgbClr val="FCFB00"/>
                  </a:solidFill>
                </a:uFill>
                <a:latin typeface="Comic Sans MS"/>
                <a:ea typeface="Comic Sans MS"/>
                <a:cs typeface="Comic Sans MS"/>
                <a:sym typeface="Comic Sans MS"/>
              </a:defRPr>
            </a:lvl1pPr>
          </a:lstStyle>
          <a:p>
            <a:r>
              <a:t>Web Pages include Reading Assignments, Lecture Slides, Exams, &amp; Web Links.</a:t>
            </a:r>
          </a:p>
        </p:txBody>
      </p:sp>
      <p:pic>
        <p:nvPicPr>
          <p:cNvPr id="531" name="Screen shot 2012-01-24 at 10.03.36 PM.png" descr="Screen shot 2012-01-24 at 10.03.36 PM.png"/>
          <p:cNvPicPr>
            <a:picLocks noChangeAspect="1"/>
          </p:cNvPicPr>
          <p:nvPr/>
        </p:nvPicPr>
        <p:blipFill>
          <a:blip r:embed="rId4">
            <a:extLst/>
          </a:blip>
          <a:stretch>
            <a:fillRect/>
          </a:stretch>
        </p:blipFill>
        <p:spPr>
          <a:xfrm>
            <a:off x="4800600" y="5384800"/>
            <a:ext cx="8001000" cy="2159000"/>
          </a:xfrm>
          <a:prstGeom prst="rect">
            <a:avLst/>
          </a:prstGeom>
          <a:ln w="12700">
            <a:solidFill>
              <a:srgbClr val="000000"/>
            </a:solidFill>
          </a:ln>
          <a:effectLst>
            <a:outerShdw blurRad="152400" dist="152400" dir="2700000" rotWithShape="0">
              <a:srgbClr val="000000">
                <a:alpha val="77000"/>
              </a:srgbClr>
            </a:outerShdw>
          </a:effectLst>
        </p:spPr>
      </p:pic>
      <p:pic>
        <p:nvPicPr>
          <p:cNvPr id="532" name="Screen shot 2012-01-24 at 10.05.48 PM.png" descr="Screen shot 2012-01-24 at 10.05.48 PM.png"/>
          <p:cNvPicPr>
            <a:picLocks noChangeAspect="1"/>
          </p:cNvPicPr>
          <p:nvPr/>
        </p:nvPicPr>
        <p:blipFill>
          <a:blip r:embed="rId5">
            <a:extLst/>
          </a:blip>
          <a:stretch>
            <a:fillRect/>
          </a:stretch>
        </p:blipFill>
        <p:spPr>
          <a:xfrm>
            <a:off x="482600" y="4301392"/>
            <a:ext cx="3238500" cy="4334608"/>
          </a:xfrm>
          <a:prstGeom prst="rect">
            <a:avLst/>
          </a:prstGeom>
          <a:ln w="12700">
            <a:solidFill>
              <a:srgbClr val="000000"/>
            </a:solidFill>
          </a:ln>
          <a:effectLst>
            <a:outerShdw blurRad="152400" dist="152400" dir="2700000" rotWithShape="0">
              <a:srgbClr val="000000">
                <a:alpha val="77000"/>
              </a:srgbClr>
            </a:outerShdw>
          </a:effectLst>
        </p:spPr>
      </p:pic>
      <p:pic>
        <p:nvPicPr>
          <p:cNvPr id="533" name="Screen shot 2012-01-24 at 10.06.03 PM.png" descr="Screen shot 2012-01-24 at 10.06.03 PM.png"/>
          <p:cNvPicPr>
            <a:picLocks noChangeAspect="1"/>
          </p:cNvPicPr>
          <p:nvPr/>
        </p:nvPicPr>
        <p:blipFill>
          <a:blip r:embed="rId6">
            <a:extLst/>
          </a:blip>
          <a:stretch>
            <a:fillRect/>
          </a:stretch>
        </p:blipFill>
        <p:spPr>
          <a:xfrm>
            <a:off x="3302000" y="5163839"/>
            <a:ext cx="3200400" cy="4335761"/>
          </a:xfrm>
          <a:prstGeom prst="rect">
            <a:avLst/>
          </a:prstGeom>
          <a:ln w="12700">
            <a:solidFill>
              <a:srgbClr val="000000"/>
            </a:solidFill>
          </a:ln>
          <a:effectLst>
            <a:outerShdw blurRad="152400" dist="152400" dir="2700000" rotWithShape="0">
              <a:srgbClr val="000000">
                <a:alpha val="77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a14="http://schemas.microsoft.com/office/drawing/2010/main" xmlns:m="http://schemas.openxmlformats.org/officeDocument/2006/math"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Copies of slides are posted on web site within 24 hours"/>
          <p:cNvSpPr/>
          <p:nvPr/>
        </p:nvSpPr>
        <p:spPr>
          <a:xfrm>
            <a:off x="1803400" y="6934905"/>
            <a:ext cx="9398000" cy="1397001"/>
          </a:xfrm>
          <a:prstGeom prst="rect">
            <a:avLst/>
          </a:prstGeom>
          <a:ln w="12700">
            <a:miter lim="400000"/>
          </a:ln>
          <a:effectLst>
            <a:outerShdw blurRad="127000" dist="190500" dir="27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lgn="ctr" defTabSz="1295400">
              <a:buClr>
                <a:srgbClr val="412218"/>
              </a:buClr>
              <a:buFont typeface="Arial Rounded MT Bold"/>
              <a:defRPr sz="4800">
                <a:uFill>
                  <a:solidFill>
                    <a:srgbClr val="000000"/>
                  </a:solidFill>
                </a:uFill>
                <a:latin typeface="Arial Rounded MT Bold"/>
                <a:ea typeface="Arial Rounded MT Bold"/>
                <a:cs typeface="Arial Rounded MT Bold"/>
                <a:sym typeface="Arial Rounded MT Bold"/>
              </a:defRPr>
            </a:lvl1pPr>
          </a:lstStyle>
          <a:p>
            <a:r>
              <a:t>Copies of slides are posted on web site within 24 hours</a:t>
            </a:r>
          </a:p>
        </p:txBody>
      </p:sp>
      <p:pic>
        <p:nvPicPr>
          <p:cNvPr id="536" name="image.png" descr="image.png"/>
          <p:cNvPicPr>
            <a:picLocks/>
          </p:cNvPicPr>
          <p:nvPr/>
        </p:nvPicPr>
        <p:blipFill>
          <a:blip r:embed="rId2">
            <a:extLst/>
          </a:blip>
          <a:stretch>
            <a:fillRect/>
          </a:stretch>
        </p:blipFill>
        <p:spPr>
          <a:xfrm>
            <a:off x="1650435" y="882791"/>
            <a:ext cx="9410701" cy="5409636"/>
          </a:xfrm>
          <a:prstGeom prst="rect">
            <a:avLst/>
          </a:prstGeom>
          <a:ln w="12700">
            <a:miter lim="400000"/>
          </a:ln>
          <a:effectLst>
            <a:outerShdw blurRad="127000" dist="190500" dir="2700000" rotWithShape="0">
              <a:srgbClr val="000000">
                <a:alpha val="75000"/>
              </a:srgbClr>
            </a:outerShdw>
          </a:effectLst>
        </p:spPr>
      </p:pic>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slow" advClick="1" p14:dur="2000">
        <p15:prstTrans prst="pageCurlDouble"/>
      </p:transition>
    </mc:Choice>
    <mc:Choice Requires="p14">
      <p:transition spd="slow" p14:dur="2000">
        <p14:prism dir="d"/>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535"/>
                                        </p:tgtEl>
                                        <p:attrNameLst>
                                          <p:attrName>style.visibility</p:attrName>
                                        </p:attrNameLst>
                                      </p:cBhvr>
                                      <p:to>
                                        <p:strVal val="visible"/>
                                      </p:to>
                                    </p:set>
                                    <p:animEffect transition="in" filter="wipe(left)">
                                      <p:cBhvr>
                                        <p:cTn id="7" dur="1500"/>
                                        <p:tgtEl>
                                          <p:spTgt spid="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5" grpId="1"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8" name="Screen Shot 2018-01-22 at 9.51.09 AM.png" descr="Screen Shot 2018-01-22 at 9.51.09 AM.png"/>
          <p:cNvPicPr>
            <a:picLocks noChangeAspect="1"/>
          </p:cNvPicPr>
          <p:nvPr/>
        </p:nvPicPr>
        <p:blipFill>
          <a:blip r:embed="rId2">
            <a:extLst/>
          </a:blip>
          <a:stretch>
            <a:fillRect/>
          </a:stretch>
        </p:blipFill>
        <p:spPr>
          <a:xfrm>
            <a:off x="1333366" y="2117647"/>
            <a:ext cx="5743334" cy="6360973"/>
          </a:xfrm>
          <a:prstGeom prst="rect">
            <a:avLst/>
          </a:prstGeom>
          <a:ln w="12700">
            <a:solidFill>
              <a:srgbClr val="000000"/>
            </a:solidFill>
            <a:miter lim="400000"/>
          </a:ln>
          <a:effectLst>
            <a:outerShdw blurRad="127000" dist="127000" dir="2549804" rotWithShape="0">
              <a:srgbClr val="000000">
                <a:alpha val="70000"/>
              </a:srgbClr>
            </a:outerShdw>
          </a:effectLst>
        </p:spPr>
      </p:pic>
      <p:sp>
        <p:nvSpPr>
          <p:cNvPr id="539" name="Each Week: Reading Assignments on Canvas"/>
          <p:cNvSpPr txBox="1"/>
          <p:nvPr/>
        </p:nvSpPr>
        <p:spPr>
          <a:xfrm>
            <a:off x="1931113" y="977900"/>
            <a:ext cx="9550401" cy="723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584200">
              <a:lnSpc>
                <a:spcPts val="3900"/>
              </a:lnSpc>
              <a:tabLst>
                <a:tab pos="1066800" algn="l"/>
              </a:tabLst>
              <a:defRPr sz="3300" b="1">
                <a:solidFill>
                  <a:srgbClr val="FFFFFF"/>
                </a:solidFill>
                <a:latin typeface="Chalkboard"/>
                <a:ea typeface="Chalkboard"/>
                <a:cs typeface="Chalkboard"/>
                <a:sym typeface="Chalkboard"/>
              </a:defRPr>
            </a:lvl1pPr>
          </a:lstStyle>
          <a:p>
            <a:r>
              <a:t>Each Week: Reading Assignments on Canvas</a:t>
            </a:r>
          </a:p>
        </p:txBody>
      </p:sp>
      <p:grpSp>
        <p:nvGrpSpPr>
          <p:cNvPr id="542" name="Group"/>
          <p:cNvGrpSpPr/>
          <p:nvPr/>
        </p:nvGrpSpPr>
        <p:grpSpPr>
          <a:xfrm>
            <a:off x="6831245" y="2120900"/>
            <a:ext cx="4865455" cy="1739552"/>
            <a:chOff x="0" y="0"/>
            <a:chExt cx="4865454" cy="1739551"/>
          </a:xfrm>
        </p:grpSpPr>
        <p:sp>
          <p:nvSpPr>
            <p:cNvPr id="540" name="Textbook Pages"/>
            <p:cNvSpPr txBox="1"/>
            <p:nvPr/>
          </p:nvSpPr>
          <p:spPr>
            <a:xfrm>
              <a:off x="2007954" y="0"/>
              <a:ext cx="2857501" cy="1366043"/>
            </a:xfrm>
            <a:prstGeom prst="rect">
              <a:avLst/>
            </a:prstGeom>
            <a:noFill/>
            <a:ln w="25400" cap="flat">
              <a:solidFill>
                <a:srgbClr val="FFFFFF"/>
              </a:solidFill>
              <a:prstDash val="solid"/>
              <a:miter lim="400000"/>
            </a:ln>
            <a:effectLst>
              <a:outerShdw blurRad="127000" dist="190500" dir="2700000" rotWithShape="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defTabSz="584200">
                <a:lnSpc>
                  <a:spcPts val="3900"/>
                </a:lnSpc>
                <a:tabLst>
                  <a:tab pos="1066800" algn="l"/>
                </a:tabLst>
                <a:defRPr sz="3300" b="1">
                  <a:solidFill>
                    <a:srgbClr val="FFFFFF"/>
                  </a:solidFill>
                  <a:latin typeface="Chalkboard"/>
                  <a:ea typeface="Chalkboard"/>
                  <a:cs typeface="Chalkboard"/>
                  <a:sym typeface="Chalkboard"/>
                </a:defRPr>
              </a:lvl1pPr>
            </a:lstStyle>
            <a:p>
              <a:r>
                <a:t>Textbook Pages</a:t>
              </a:r>
            </a:p>
          </p:txBody>
        </p:sp>
        <p:sp>
          <p:nvSpPr>
            <p:cNvPr id="541" name="Line"/>
            <p:cNvSpPr/>
            <p:nvPr/>
          </p:nvSpPr>
          <p:spPr>
            <a:xfrm flipV="1">
              <a:off x="0" y="1294990"/>
              <a:ext cx="1872352" cy="444562"/>
            </a:xfrm>
            <a:prstGeom prst="line">
              <a:avLst/>
            </a:prstGeom>
            <a:noFill/>
            <a:ln w="88900" cap="flat">
              <a:solidFill>
                <a:srgbClr val="FF2600"/>
              </a:solidFill>
              <a:prstDash val="solid"/>
              <a:miter lim="400000"/>
              <a:headEnd type="stealth" w="med" len="med"/>
            </a:ln>
            <a:effectLst>
              <a:outerShdw blurRad="127000" dist="190500" dir="2700000" rotWithShape="0">
                <a:srgbClr val="000000">
                  <a:alpha val="50000"/>
                </a:srgbClr>
              </a:outerShdw>
            </a:effectLst>
          </p:spPr>
          <p:txBody>
            <a:bodyPr wrap="square" lIns="50800" tIns="50800" rIns="50800" bIns="50800" numCol="1" anchor="ctr">
              <a:noAutofit/>
            </a:bodyPr>
            <a:lstStyle/>
            <a:p>
              <a:endParaRPr/>
            </a:p>
          </p:txBody>
        </p:sp>
      </p:grpSp>
      <p:grpSp>
        <p:nvGrpSpPr>
          <p:cNvPr id="545" name="Group"/>
          <p:cNvGrpSpPr/>
          <p:nvPr/>
        </p:nvGrpSpPr>
        <p:grpSpPr>
          <a:xfrm>
            <a:off x="6590355" y="3962400"/>
            <a:ext cx="5208875" cy="1647032"/>
            <a:chOff x="-138360" y="0"/>
            <a:chExt cx="5208873" cy="1647031"/>
          </a:xfrm>
        </p:grpSpPr>
        <p:sp>
          <p:nvSpPr>
            <p:cNvPr id="543" name="Pre-Lecture Quizzes"/>
            <p:cNvSpPr txBox="1"/>
            <p:nvPr/>
          </p:nvSpPr>
          <p:spPr>
            <a:xfrm>
              <a:off x="2213013" y="0"/>
              <a:ext cx="2857501" cy="1366043"/>
            </a:xfrm>
            <a:prstGeom prst="rect">
              <a:avLst/>
            </a:prstGeom>
            <a:noFill/>
            <a:ln w="25400" cap="flat">
              <a:solidFill>
                <a:srgbClr val="FFFFFF"/>
              </a:solidFill>
              <a:prstDash val="solid"/>
              <a:miter lim="400000"/>
            </a:ln>
            <a:effectLst>
              <a:outerShdw blurRad="127000" dist="190500" dir="2700000" rotWithShape="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defTabSz="584200">
                <a:lnSpc>
                  <a:spcPts val="3900"/>
                </a:lnSpc>
                <a:tabLst>
                  <a:tab pos="1066800" algn="l"/>
                </a:tabLst>
                <a:defRPr sz="3300" b="1">
                  <a:solidFill>
                    <a:srgbClr val="FFFFFF"/>
                  </a:solidFill>
                  <a:latin typeface="Chalkboard"/>
                  <a:ea typeface="Chalkboard"/>
                  <a:cs typeface="Chalkboard"/>
                  <a:sym typeface="Chalkboard"/>
                </a:defRPr>
              </a:lvl1pPr>
            </a:lstStyle>
            <a:p>
              <a:r>
                <a:t>Pre-Lecture Quizzes</a:t>
              </a:r>
            </a:p>
          </p:txBody>
        </p:sp>
        <p:sp>
          <p:nvSpPr>
            <p:cNvPr id="544" name="Line"/>
            <p:cNvSpPr/>
            <p:nvPr/>
          </p:nvSpPr>
          <p:spPr>
            <a:xfrm flipV="1">
              <a:off x="-138361" y="1137674"/>
              <a:ext cx="2215772" cy="509358"/>
            </a:xfrm>
            <a:prstGeom prst="line">
              <a:avLst/>
            </a:prstGeom>
            <a:noFill/>
            <a:ln w="88900" cap="flat">
              <a:solidFill>
                <a:srgbClr val="FF2600"/>
              </a:solidFill>
              <a:prstDash val="solid"/>
              <a:miter lim="400000"/>
              <a:headEnd type="stealth" w="med" len="med"/>
            </a:ln>
            <a:effectLst>
              <a:outerShdw blurRad="127000" dist="190500" dir="2700000" rotWithShape="0">
                <a:srgbClr val="000000">
                  <a:alpha val="50000"/>
                </a:srgbClr>
              </a:outerShdw>
            </a:effectLst>
          </p:spPr>
          <p:txBody>
            <a:bodyPr wrap="square" lIns="50800" tIns="50800" rIns="50800" bIns="50800" numCol="1" anchor="ctr">
              <a:noAutofit/>
            </a:bodyPr>
            <a:lstStyle/>
            <a:p>
              <a:endParaRPr/>
            </a:p>
          </p:txBody>
        </p:sp>
      </p:grpSp>
      <p:grpSp>
        <p:nvGrpSpPr>
          <p:cNvPr id="548" name="Group"/>
          <p:cNvGrpSpPr/>
          <p:nvPr/>
        </p:nvGrpSpPr>
        <p:grpSpPr>
          <a:xfrm>
            <a:off x="5753016" y="7213600"/>
            <a:ext cx="5499184" cy="1366043"/>
            <a:chOff x="535677" y="0"/>
            <a:chExt cx="5499183" cy="1366042"/>
          </a:xfrm>
        </p:grpSpPr>
        <p:sp>
          <p:nvSpPr>
            <p:cNvPr id="546" name="Additional Links"/>
            <p:cNvSpPr txBox="1"/>
            <p:nvPr/>
          </p:nvSpPr>
          <p:spPr>
            <a:xfrm>
              <a:off x="3177361" y="0"/>
              <a:ext cx="2857501" cy="1366043"/>
            </a:xfrm>
            <a:prstGeom prst="rect">
              <a:avLst/>
            </a:prstGeom>
            <a:noFill/>
            <a:ln w="25400" cap="flat">
              <a:solidFill>
                <a:srgbClr val="FFFFFF"/>
              </a:solidFill>
              <a:prstDash val="solid"/>
              <a:miter lim="400000"/>
            </a:ln>
            <a:effectLst>
              <a:outerShdw blurRad="127000" dist="190500" dir="2700000" rotWithShape="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defTabSz="584200">
                <a:lnSpc>
                  <a:spcPts val="3900"/>
                </a:lnSpc>
                <a:tabLst>
                  <a:tab pos="1066800" algn="l"/>
                </a:tabLst>
                <a:defRPr sz="3300" b="1">
                  <a:solidFill>
                    <a:srgbClr val="FFFFFF"/>
                  </a:solidFill>
                  <a:latin typeface="Chalkboard"/>
                  <a:ea typeface="Chalkboard"/>
                  <a:cs typeface="Chalkboard"/>
                  <a:sym typeface="Chalkboard"/>
                </a:defRPr>
              </a:lvl1pPr>
            </a:lstStyle>
            <a:p>
              <a:r>
                <a:t>Additional Links</a:t>
              </a:r>
            </a:p>
          </p:txBody>
        </p:sp>
        <p:sp>
          <p:nvSpPr>
            <p:cNvPr id="547" name="Line"/>
            <p:cNvSpPr/>
            <p:nvPr/>
          </p:nvSpPr>
          <p:spPr>
            <a:xfrm>
              <a:off x="535677" y="786172"/>
              <a:ext cx="2546230" cy="1"/>
            </a:xfrm>
            <a:prstGeom prst="line">
              <a:avLst/>
            </a:prstGeom>
            <a:noFill/>
            <a:ln w="88900" cap="flat">
              <a:solidFill>
                <a:srgbClr val="FF2600"/>
              </a:solidFill>
              <a:prstDash val="solid"/>
              <a:miter lim="400000"/>
              <a:headEnd type="stealth" w="med" len="med"/>
            </a:ln>
            <a:effectLst>
              <a:outerShdw blurRad="127000" dist="190500" dir="2700000" rotWithShape="0">
                <a:srgbClr val="000000">
                  <a:alpha val="50000"/>
                </a:srgbClr>
              </a:outerShdw>
            </a:effectLst>
          </p:spPr>
          <p:txBody>
            <a:bodyPr wrap="square" lIns="50800" tIns="50800" rIns="50800" bIns="50800" numCol="1" anchor="ctr">
              <a:noAutofit/>
            </a:bodyPr>
            <a:lstStyle/>
            <a:p>
              <a:endParaRPr/>
            </a:p>
          </p:txBody>
        </p:sp>
      </p:grpSp>
      <p:grpSp>
        <p:nvGrpSpPr>
          <p:cNvPr id="551" name="Group"/>
          <p:cNvGrpSpPr/>
          <p:nvPr/>
        </p:nvGrpSpPr>
        <p:grpSpPr>
          <a:xfrm>
            <a:off x="6049635" y="6158443"/>
            <a:ext cx="5202565" cy="744800"/>
            <a:chOff x="-988565" y="-1056"/>
            <a:chExt cx="5202564" cy="744799"/>
          </a:xfrm>
        </p:grpSpPr>
        <p:sp>
          <p:nvSpPr>
            <p:cNvPr id="549" name="Homework"/>
            <p:cNvSpPr txBox="1"/>
            <p:nvPr/>
          </p:nvSpPr>
          <p:spPr>
            <a:xfrm>
              <a:off x="1356498" y="0"/>
              <a:ext cx="2857501" cy="743743"/>
            </a:xfrm>
            <a:prstGeom prst="rect">
              <a:avLst/>
            </a:prstGeom>
            <a:noFill/>
            <a:ln w="25400" cap="flat">
              <a:solidFill>
                <a:srgbClr val="FFFFFF"/>
              </a:solidFill>
              <a:prstDash val="solid"/>
              <a:miter lim="400000"/>
            </a:ln>
            <a:effectLst>
              <a:outerShdw blurRad="127000" dist="190500" dir="2700000" rotWithShape="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defTabSz="584200">
                <a:lnSpc>
                  <a:spcPts val="3900"/>
                </a:lnSpc>
                <a:tabLst>
                  <a:tab pos="1066800" algn="l"/>
                </a:tabLst>
                <a:defRPr sz="3300" b="1">
                  <a:solidFill>
                    <a:srgbClr val="FFFFFF"/>
                  </a:solidFill>
                  <a:latin typeface="Chalkboard"/>
                  <a:ea typeface="Chalkboard"/>
                  <a:cs typeface="Chalkboard"/>
                  <a:sym typeface="Chalkboard"/>
                </a:defRPr>
              </a:lvl1pPr>
            </a:lstStyle>
            <a:p>
              <a:r>
                <a:t>Homework</a:t>
              </a:r>
            </a:p>
          </p:txBody>
        </p:sp>
        <p:sp>
          <p:nvSpPr>
            <p:cNvPr id="550" name="Line"/>
            <p:cNvSpPr/>
            <p:nvPr/>
          </p:nvSpPr>
          <p:spPr>
            <a:xfrm>
              <a:off x="-988566" y="-1057"/>
              <a:ext cx="2268456" cy="389838"/>
            </a:xfrm>
            <a:prstGeom prst="line">
              <a:avLst/>
            </a:prstGeom>
            <a:noFill/>
            <a:ln w="88900" cap="flat">
              <a:solidFill>
                <a:srgbClr val="FF2600"/>
              </a:solidFill>
              <a:prstDash val="solid"/>
              <a:miter lim="400000"/>
              <a:headEnd type="stealth" w="med" len="med"/>
            </a:ln>
            <a:effectLst>
              <a:outerShdw blurRad="127000" dist="190500" dir="2700000" rotWithShape="0">
                <a:srgbClr val="000000">
                  <a:alpha val="50000"/>
                </a:srgbClr>
              </a:outerShdw>
            </a:effectLst>
          </p:spPr>
          <p:txBody>
            <a:bodyPr wrap="square" lIns="50800" tIns="50800" rIns="50800" bIns="50800" numCol="1" anchor="ctr">
              <a:noAutofit/>
            </a:bodyPr>
            <a:lstStyle/>
            <a:p>
              <a:endParaRPr/>
            </a:p>
          </p:txBody>
        </p:sp>
      </p:grpSp>
    </p:spTree>
  </p:cSld>
  <p:clrMapOvr>
    <a:masterClrMapping/>
  </p:clrMapOvr>
  <mc:AlternateContent xmlns:mc="http://schemas.openxmlformats.org/markup-compatibility/2006" xmlns:p14="http://schemas.microsoft.com/office/powerpoint/2010/main">
    <mc:Choice Requires="p14">
      <p:transition spd="slow" p14:dur="1500">
        <p:wipe dir="d"/>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2" fill="hold" grpId="1" nodeType="clickEffect">
                                  <p:stCondLst>
                                    <p:cond delay="0"/>
                                  </p:stCondLst>
                                  <p:iterate>
                                    <p:tmAbs val="0"/>
                                  </p:iterate>
                                  <p:childTnLst>
                                    <p:set>
                                      <p:cBhvr>
                                        <p:cTn id="6" fill="hold"/>
                                        <p:tgtEl>
                                          <p:spTgt spid="542"/>
                                        </p:tgtEl>
                                        <p:attrNameLst>
                                          <p:attrName>style.visibility</p:attrName>
                                        </p:attrNameLst>
                                      </p:cBhvr>
                                      <p:to>
                                        <p:strVal val="visible"/>
                                      </p:to>
                                    </p:set>
                                    <p:animEffect transition="in" filter="wipe(right)">
                                      <p:cBhvr>
                                        <p:cTn id="7" dur="1000"/>
                                        <p:tgtEl>
                                          <p:spTgt spid="54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2" nodeType="clickEffect">
                                  <p:stCondLst>
                                    <p:cond delay="0"/>
                                  </p:stCondLst>
                                  <p:iterate>
                                    <p:tmAbs val="0"/>
                                  </p:iterate>
                                  <p:childTnLst>
                                    <p:set>
                                      <p:cBhvr>
                                        <p:cTn id="11" fill="hold"/>
                                        <p:tgtEl>
                                          <p:spTgt spid="545"/>
                                        </p:tgtEl>
                                        <p:attrNameLst>
                                          <p:attrName>style.visibility</p:attrName>
                                        </p:attrNameLst>
                                      </p:cBhvr>
                                      <p:to>
                                        <p:strVal val="visible"/>
                                      </p:to>
                                    </p:set>
                                    <p:animEffect transition="in" filter="wipe(right)">
                                      <p:cBhvr>
                                        <p:cTn id="12" dur="1000"/>
                                        <p:tgtEl>
                                          <p:spTgt spid="54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3" nodeType="clickEffect">
                                  <p:stCondLst>
                                    <p:cond delay="0"/>
                                  </p:stCondLst>
                                  <p:iterate>
                                    <p:tmAbs val="0"/>
                                  </p:iterate>
                                  <p:childTnLst>
                                    <p:set>
                                      <p:cBhvr>
                                        <p:cTn id="16" fill="hold"/>
                                        <p:tgtEl>
                                          <p:spTgt spid="551"/>
                                        </p:tgtEl>
                                        <p:attrNameLst>
                                          <p:attrName>style.visibility</p:attrName>
                                        </p:attrNameLst>
                                      </p:cBhvr>
                                      <p:to>
                                        <p:strVal val="visible"/>
                                      </p:to>
                                    </p:set>
                                    <p:animEffect transition="in" filter="wipe(right)">
                                      <p:cBhvr>
                                        <p:cTn id="17" dur="1000"/>
                                        <p:tgtEl>
                                          <p:spTgt spid="55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4" nodeType="clickEffect">
                                  <p:stCondLst>
                                    <p:cond delay="0"/>
                                  </p:stCondLst>
                                  <p:iterate>
                                    <p:tmAbs val="0"/>
                                  </p:iterate>
                                  <p:childTnLst>
                                    <p:set>
                                      <p:cBhvr>
                                        <p:cTn id="21" fill="hold"/>
                                        <p:tgtEl>
                                          <p:spTgt spid="548"/>
                                        </p:tgtEl>
                                        <p:attrNameLst>
                                          <p:attrName>style.visibility</p:attrName>
                                        </p:attrNameLst>
                                      </p:cBhvr>
                                      <p:to>
                                        <p:strVal val="visible"/>
                                      </p:to>
                                    </p:set>
                                    <p:animEffect transition="in" filter="wipe(right)">
                                      <p:cBhvr>
                                        <p:cTn id="22" dur="1000"/>
                                        <p:tgtEl>
                                          <p:spTgt spid="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 grpId="1" animBg="1" advAuto="0"/>
      <p:bldP spid="545" grpId="2" animBg="1" advAuto="0"/>
      <p:bldP spid="548" grpId="4" animBg="1" advAuto="0"/>
      <p:bldP spid="551" grpId="3"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 name="First Homework now on web site:…"/>
          <p:cNvSpPr/>
          <p:nvPr/>
        </p:nvSpPr>
        <p:spPr>
          <a:xfrm>
            <a:off x="1379280" y="1970059"/>
            <a:ext cx="3949701" cy="44513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584200">
              <a:lnSpc>
                <a:spcPts val="4500"/>
              </a:lnSpc>
              <a:tabLst>
                <a:tab pos="1066800" algn="l"/>
              </a:tabLst>
              <a:defRPr sz="3800" b="1">
                <a:solidFill>
                  <a:srgbClr val="FFFFFF"/>
                </a:solidFill>
                <a:latin typeface="Chalkboard"/>
                <a:ea typeface="Chalkboard"/>
                <a:cs typeface="Chalkboard"/>
                <a:sym typeface="Chalkboard"/>
              </a:defRPr>
            </a:pPr>
            <a:r>
              <a:t>First Homework now on web site:</a:t>
            </a:r>
          </a:p>
          <a:p>
            <a:pPr algn="ctr" defTabSz="584200">
              <a:lnSpc>
                <a:spcPts val="4500"/>
              </a:lnSpc>
              <a:tabLst>
                <a:tab pos="1066800" algn="l"/>
              </a:tabLst>
              <a:defRPr sz="3800" b="1">
                <a:solidFill>
                  <a:srgbClr val="FFFFFF"/>
                </a:solidFill>
                <a:latin typeface="Chalkboard"/>
                <a:ea typeface="Chalkboard"/>
                <a:cs typeface="Chalkboard"/>
                <a:sym typeface="Chalkboard"/>
              </a:defRPr>
            </a:pPr>
            <a:endParaRPr/>
          </a:p>
          <a:p>
            <a:pPr algn="ctr" defTabSz="584200">
              <a:lnSpc>
                <a:spcPts val="4500"/>
              </a:lnSpc>
              <a:tabLst>
                <a:tab pos="1066800" algn="l"/>
              </a:tabLst>
              <a:defRPr sz="3800" b="1">
                <a:solidFill>
                  <a:srgbClr val="FFFFFF"/>
                </a:solidFill>
                <a:latin typeface="Chalkboard"/>
                <a:ea typeface="Chalkboard"/>
                <a:cs typeface="Chalkboard"/>
                <a:sym typeface="Chalkboard"/>
              </a:defRPr>
            </a:pPr>
            <a:endParaRPr/>
          </a:p>
          <a:p>
            <a:pPr algn="ctr" defTabSz="584200">
              <a:lnSpc>
                <a:spcPts val="4500"/>
              </a:lnSpc>
              <a:tabLst>
                <a:tab pos="1066800" algn="l"/>
              </a:tabLst>
              <a:defRPr sz="3800" b="1">
                <a:solidFill>
                  <a:srgbClr val="FFFFFF"/>
                </a:solidFill>
                <a:latin typeface="Chalkboard"/>
                <a:ea typeface="Chalkboard"/>
                <a:cs typeface="Chalkboard"/>
                <a:sym typeface="Chalkboard"/>
              </a:defRPr>
            </a:pPr>
            <a:r>
              <a:t>Due Monday (bring to class)</a:t>
            </a:r>
          </a:p>
        </p:txBody>
      </p:sp>
      <p:pic>
        <p:nvPicPr>
          <p:cNvPr id="554" name="Screen shot 2013-01-22 at 9.23.22 PM.png" descr="Screen shot 2013-01-22 at 9.23.22 PM.png"/>
          <p:cNvPicPr>
            <a:picLocks noChangeAspect="1"/>
          </p:cNvPicPr>
          <p:nvPr/>
        </p:nvPicPr>
        <p:blipFill>
          <a:blip r:embed="rId2">
            <a:extLst/>
          </a:blip>
          <a:stretch>
            <a:fillRect/>
          </a:stretch>
        </p:blipFill>
        <p:spPr>
          <a:xfrm>
            <a:off x="6104965" y="1282700"/>
            <a:ext cx="5388535" cy="7188200"/>
          </a:xfrm>
          <a:prstGeom prst="rect">
            <a:avLst/>
          </a:prstGeom>
          <a:ln w="25400">
            <a:solidFill>
              <a:srgbClr val="FFFFFF"/>
            </a:solidFill>
            <a:miter lim="400000"/>
          </a:ln>
          <a:effectLst>
            <a:outerShdw blurRad="152400" dist="152400" dir="2700000" rotWithShape="0">
              <a:srgbClr val="000000">
                <a:alpha val="77000"/>
              </a:srgbClr>
            </a:outerShdw>
          </a:effectLst>
        </p:spPr>
      </p:pic>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slow" advClick="1" p14:dur="1500">
        <p15:prstTrans prst="pageCurlDouble"/>
      </p:transition>
    </mc:Choice>
    <mc:Choice Requires="p14">
      <p:transition spd="slow" p14:dur="1500">
        <p14:prism/>
      </p:transition>
    </mc:Choice>
    <mc:Fallback xmlns:a14="http://schemas.microsoft.com/office/drawing/2010/main" xmlns:m="http://schemas.openxmlformats.org/officeDocument/2006/math"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8" name="Group"/>
          <p:cNvGrpSpPr/>
          <p:nvPr/>
        </p:nvGrpSpPr>
        <p:grpSpPr>
          <a:xfrm>
            <a:off x="4711700" y="659916"/>
            <a:ext cx="7785100" cy="8508002"/>
            <a:chOff x="0" y="0"/>
            <a:chExt cx="7785100" cy="8508001"/>
          </a:xfrm>
        </p:grpSpPr>
        <p:pic>
          <p:nvPicPr>
            <p:cNvPr id="556" name="Screen shot 2012-11-28 at 8.45.19 AM.png" descr="Screen shot 2012-11-28 at 8.45.19 AM.png"/>
            <p:cNvPicPr>
              <a:picLocks noChangeAspect="1"/>
            </p:cNvPicPr>
            <p:nvPr/>
          </p:nvPicPr>
          <p:blipFill>
            <a:blip r:embed="rId2">
              <a:extLst/>
            </a:blip>
            <a:stretch>
              <a:fillRect/>
            </a:stretch>
          </p:blipFill>
          <p:spPr>
            <a:xfrm>
              <a:off x="0" y="0"/>
              <a:ext cx="7785100" cy="8508002"/>
            </a:xfrm>
            <a:prstGeom prst="rect">
              <a:avLst/>
            </a:prstGeom>
            <a:ln w="12700" cap="flat">
              <a:noFill/>
              <a:round/>
            </a:ln>
            <a:effectLst/>
          </p:spPr>
        </p:pic>
        <p:sp>
          <p:nvSpPr>
            <p:cNvPr id="557" name="Biology 0200 - Lab &amp; Lecture Schedule"/>
            <p:cNvSpPr/>
            <p:nvPr/>
          </p:nvSpPr>
          <p:spPr>
            <a:xfrm>
              <a:off x="1282700" y="51283"/>
              <a:ext cx="5795421" cy="44723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57799" marR="57799" defTabSz="1295400">
                <a:defRPr sz="2400" b="1">
                  <a:uFill>
                    <a:solidFill>
                      <a:srgbClr val="000000"/>
                    </a:solidFill>
                  </a:uFill>
                  <a:latin typeface="Arial"/>
                  <a:ea typeface="Arial"/>
                  <a:cs typeface="Arial"/>
                  <a:sym typeface="Arial"/>
                </a:defRPr>
              </a:lvl1pPr>
            </a:lstStyle>
            <a:p>
              <a:r>
                <a:t>Biology 0200 - Lab &amp; Lecture Schedule</a:t>
              </a:r>
            </a:p>
          </p:txBody>
        </p:sp>
      </p:grpSp>
      <p:grpSp>
        <p:nvGrpSpPr>
          <p:cNvPr id="563" name="Group"/>
          <p:cNvGrpSpPr/>
          <p:nvPr/>
        </p:nvGrpSpPr>
        <p:grpSpPr>
          <a:xfrm>
            <a:off x="5678311" y="2946400"/>
            <a:ext cx="1752036" cy="5943600"/>
            <a:chOff x="0" y="0"/>
            <a:chExt cx="1752035" cy="5943600"/>
          </a:xfrm>
        </p:grpSpPr>
        <p:sp>
          <p:nvSpPr>
            <p:cNvPr id="559" name="Oval"/>
            <p:cNvSpPr/>
            <p:nvPr/>
          </p:nvSpPr>
          <p:spPr>
            <a:xfrm>
              <a:off x="0" y="0"/>
              <a:ext cx="1625600" cy="431800"/>
            </a:xfrm>
            <a:prstGeom prst="ellipse">
              <a:avLst/>
            </a:prstGeom>
            <a:noFill/>
            <a:ln w="38100" cap="flat">
              <a:solidFill>
                <a:srgbClr val="FF2606"/>
              </a:solidFill>
              <a:prstDash val="solid"/>
              <a:round/>
            </a:ln>
            <a:effectLst/>
          </p:spPr>
          <p:txBody>
            <a:bodyPr wrap="square" lIns="50800" tIns="50800" rIns="50800" bIns="50800" numCol="1" anchor="ctr">
              <a:noAutofit/>
            </a:bodyPr>
            <a:lstStyle/>
            <a:p>
              <a:pPr marL="57799" marR="57799" defTabSz="1295400">
                <a:defRPr sz="1600">
                  <a:uFill>
                    <a:solidFill>
                      <a:srgbClr val="000000"/>
                    </a:solidFill>
                  </a:uFill>
                  <a:latin typeface="Times"/>
                  <a:ea typeface="Times"/>
                  <a:cs typeface="Times"/>
                  <a:sym typeface="Times"/>
                </a:defRPr>
              </a:pPr>
              <a:endParaRPr/>
            </a:p>
          </p:txBody>
        </p:sp>
        <p:sp>
          <p:nvSpPr>
            <p:cNvPr id="560" name="Oval"/>
            <p:cNvSpPr/>
            <p:nvPr/>
          </p:nvSpPr>
          <p:spPr>
            <a:xfrm>
              <a:off x="18062" y="2095500"/>
              <a:ext cx="1625601" cy="431800"/>
            </a:xfrm>
            <a:prstGeom prst="ellipse">
              <a:avLst/>
            </a:prstGeom>
            <a:noFill/>
            <a:ln w="38100" cap="flat">
              <a:solidFill>
                <a:srgbClr val="FF2606"/>
              </a:solidFill>
              <a:prstDash val="solid"/>
              <a:round/>
            </a:ln>
            <a:effectLst/>
          </p:spPr>
          <p:txBody>
            <a:bodyPr wrap="square" lIns="50800" tIns="50800" rIns="50800" bIns="50800" numCol="1" anchor="ctr">
              <a:noAutofit/>
            </a:bodyPr>
            <a:lstStyle/>
            <a:p>
              <a:pPr marL="57799" marR="57799" defTabSz="1295400">
                <a:defRPr sz="1600">
                  <a:uFill>
                    <a:solidFill>
                      <a:srgbClr val="000000"/>
                    </a:solidFill>
                  </a:uFill>
                  <a:latin typeface="Times"/>
                  <a:ea typeface="Times"/>
                  <a:cs typeface="Times"/>
                  <a:sym typeface="Times"/>
                </a:defRPr>
              </a:pPr>
              <a:endParaRPr/>
            </a:p>
          </p:txBody>
        </p:sp>
        <p:sp>
          <p:nvSpPr>
            <p:cNvPr id="561" name="Oval"/>
            <p:cNvSpPr/>
            <p:nvPr/>
          </p:nvSpPr>
          <p:spPr>
            <a:xfrm>
              <a:off x="54186" y="3987800"/>
              <a:ext cx="1625601" cy="431800"/>
            </a:xfrm>
            <a:prstGeom prst="ellipse">
              <a:avLst/>
            </a:prstGeom>
            <a:noFill/>
            <a:ln w="38100" cap="flat">
              <a:solidFill>
                <a:srgbClr val="FF2606"/>
              </a:solidFill>
              <a:prstDash val="solid"/>
              <a:round/>
            </a:ln>
            <a:effectLst/>
          </p:spPr>
          <p:txBody>
            <a:bodyPr wrap="square" lIns="50800" tIns="50800" rIns="50800" bIns="50800" numCol="1" anchor="ctr">
              <a:noAutofit/>
            </a:bodyPr>
            <a:lstStyle/>
            <a:p>
              <a:pPr marL="57799" marR="57799" defTabSz="1295400">
                <a:defRPr sz="1600">
                  <a:uFill>
                    <a:solidFill>
                      <a:srgbClr val="000000"/>
                    </a:solidFill>
                  </a:uFill>
                  <a:latin typeface="Times"/>
                  <a:ea typeface="Times"/>
                  <a:cs typeface="Times"/>
                  <a:sym typeface="Times"/>
                </a:defRPr>
              </a:pPr>
              <a:endParaRPr/>
            </a:p>
          </p:txBody>
        </p:sp>
        <p:sp>
          <p:nvSpPr>
            <p:cNvPr id="562" name="Oval"/>
            <p:cNvSpPr/>
            <p:nvPr/>
          </p:nvSpPr>
          <p:spPr>
            <a:xfrm>
              <a:off x="126435" y="5511800"/>
              <a:ext cx="1625601" cy="431800"/>
            </a:xfrm>
            <a:prstGeom prst="ellipse">
              <a:avLst/>
            </a:prstGeom>
            <a:noFill/>
            <a:ln w="38100" cap="flat">
              <a:solidFill>
                <a:srgbClr val="FF2606"/>
              </a:solidFill>
              <a:prstDash val="solid"/>
              <a:round/>
            </a:ln>
            <a:effectLst/>
          </p:spPr>
          <p:txBody>
            <a:bodyPr wrap="square" lIns="50800" tIns="50800" rIns="50800" bIns="50800" numCol="1" anchor="ctr">
              <a:noAutofit/>
            </a:bodyPr>
            <a:lstStyle/>
            <a:p>
              <a:pPr marL="57799" marR="57799" defTabSz="1295400">
                <a:defRPr sz="1600">
                  <a:uFill>
                    <a:solidFill>
                      <a:srgbClr val="000000"/>
                    </a:solidFill>
                  </a:uFill>
                  <a:latin typeface="Times"/>
                  <a:ea typeface="Times"/>
                  <a:cs typeface="Times"/>
                  <a:sym typeface="Times"/>
                </a:defRPr>
              </a:pPr>
              <a:endParaRPr/>
            </a:p>
          </p:txBody>
        </p:sp>
      </p:grpSp>
      <p:sp>
        <p:nvSpPr>
          <p:cNvPr id="564" name="Exams:…"/>
          <p:cNvSpPr/>
          <p:nvPr/>
        </p:nvSpPr>
        <p:spPr>
          <a:xfrm>
            <a:off x="114300" y="1422400"/>
            <a:ext cx="4330700" cy="5499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56444" marR="57797" algn="ctr" defTabSz="1295400">
              <a:spcBef>
                <a:spcPts val="3200"/>
              </a:spcBef>
              <a:buClr>
                <a:srgbClr val="F7F800"/>
              </a:buClr>
              <a:buFont typeface="Chalkboard"/>
              <a:defRPr sz="5000" b="1">
                <a:solidFill>
                  <a:srgbClr val="F7F800"/>
                </a:solidFill>
                <a:effectLst>
                  <a:outerShdw blurRad="12700" dist="25400" dir="2700000" rotWithShape="0">
                    <a:srgbClr val="000000"/>
                  </a:outerShdw>
                </a:effectLst>
                <a:uFill>
                  <a:solidFill>
                    <a:srgbClr val="F7F800"/>
                  </a:solidFill>
                </a:uFill>
                <a:latin typeface="Chalkboard"/>
                <a:ea typeface="Chalkboard"/>
                <a:cs typeface="Chalkboard"/>
                <a:sym typeface="Chalkboard"/>
              </a:defRPr>
            </a:pPr>
            <a:r>
              <a:t>Exams:</a:t>
            </a:r>
          </a:p>
          <a:p>
            <a:pPr marL="56444" marR="57797" algn="ctr" defTabSz="1295400">
              <a:spcBef>
                <a:spcPts val="2400"/>
              </a:spcBef>
              <a:buClr>
                <a:srgbClr val="F7F800"/>
              </a:buClr>
              <a:buFont typeface="Chalkboard"/>
              <a:defRPr sz="3800" b="1">
                <a:solidFill>
                  <a:srgbClr val="F7F800"/>
                </a:solidFill>
                <a:effectLst>
                  <a:outerShdw blurRad="12700" dist="25400" dir="2700000" rotWithShape="0">
                    <a:srgbClr val="000000"/>
                  </a:outerShdw>
                </a:effectLst>
                <a:uFill>
                  <a:solidFill>
                    <a:srgbClr val="F7F800"/>
                  </a:solidFill>
                </a:uFill>
                <a:latin typeface="Chalkboard"/>
                <a:ea typeface="Chalkboard"/>
                <a:cs typeface="Chalkboard"/>
                <a:sym typeface="Chalkboard"/>
              </a:defRPr>
            </a:pPr>
            <a:endParaRPr/>
          </a:p>
          <a:p>
            <a:pPr marL="56444" marR="57797" algn="ctr" defTabSz="1295400">
              <a:spcBef>
                <a:spcPts val="2400"/>
              </a:spcBef>
              <a:buClr>
                <a:srgbClr val="F7F800"/>
              </a:buClr>
              <a:buFont typeface="Chalkboard"/>
              <a:defRPr sz="3800" b="1">
                <a:solidFill>
                  <a:srgbClr val="F7F800"/>
                </a:solidFill>
                <a:effectLst>
                  <a:outerShdw blurRad="12700" dist="25400" dir="2700000" rotWithShape="0">
                    <a:srgbClr val="000000"/>
                  </a:outerShdw>
                </a:effectLst>
                <a:uFill>
                  <a:solidFill>
                    <a:srgbClr val="F7F800"/>
                  </a:solidFill>
                </a:uFill>
                <a:latin typeface="Chalkboard"/>
                <a:ea typeface="Chalkboard"/>
                <a:cs typeface="Chalkboard"/>
                <a:sym typeface="Chalkboard"/>
              </a:defRPr>
            </a:pPr>
            <a:r>
              <a:t>Feb 15</a:t>
            </a:r>
          </a:p>
          <a:p>
            <a:pPr marL="56444" marR="57797" algn="ctr" defTabSz="1295400">
              <a:spcBef>
                <a:spcPts val="2400"/>
              </a:spcBef>
              <a:buClr>
                <a:srgbClr val="F7F800"/>
              </a:buClr>
              <a:buFont typeface="Chalkboard"/>
              <a:defRPr sz="3800" b="1">
                <a:solidFill>
                  <a:srgbClr val="F7F800"/>
                </a:solidFill>
                <a:effectLst>
                  <a:outerShdw blurRad="12700" dist="25400" dir="2700000" rotWithShape="0">
                    <a:srgbClr val="000000"/>
                  </a:outerShdw>
                </a:effectLst>
                <a:uFill>
                  <a:solidFill>
                    <a:srgbClr val="F7F800"/>
                  </a:solidFill>
                </a:uFill>
                <a:latin typeface="Chalkboard"/>
                <a:ea typeface="Chalkboard"/>
                <a:cs typeface="Chalkboard"/>
                <a:sym typeface="Chalkboard"/>
              </a:defRPr>
            </a:pPr>
            <a:r>
              <a:t>Mar 15</a:t>
            </a:r>
          </a:p>
          <a:p>
            <a:pPr marL="56444" marR="57797" algn="ctr" defTabSz="1295400">
              <a:spcBef>
                <a:spcPts val="2400"/>
              </a:spcBef>
              <a:buClr>
                <a:srgbClr val="F7F800"/>
              </a:buClr>
              <a:buFont typeface="Chalkboard"/>
              <a:defRPr sz="3800" b="1">
                <a:solidFill>
                  <a:srgbClr val="F7F800"/>
                </a:solidFill>
                <a:effectLst>
                  <a:outerShdw blurRad="12700" dist="25400" dir="2700000" rotWithShape="0">
                    <a:srgbClr val="000000"/>
                  </a:outerShdw>
                </a:effectLst>
                <a:uFill>
                  <a:solidFill>
                    <a:srgbClr val="F7F800"/>
                  </a:solidFill>
                </a:uFill>
                <a:latin typeface="Chalkboard"/>
                <a:ea typeface="Chalkboard"/>
                <a:cs typeface="Chalkboard"/>
                <a:sym typeface="Chalkboard"/>
              </a:defRPr>
            </a:pPr>
            <a:r>
              <a:t>Apr 17</a:t>
            </a:r>
          </a:p>
          <a:p>
            <a:pPr marL="56444" marR="57797" algn="ctr" defTabSz="1295400">
              <a:spcBef>
                <a:spcPts val="2400"/>
              </a:spcBef>
              <a:buClr>
                <a:srgbClr val="F7F800"/>
              </a:buClr>
              <a:buFont typeface="Chalkboard"/>
              <a:defRPr sz="3800" b="1">
                <a:solidFill>
                  <a:srgbClr val="F7F800"/>
                </a:solidFill>
                <a:effectLst>
                  <a:outerShdw blurRad="12700" dist="25400" dir="2700000" rotWithShape="0">
                    <a:srgbClr val="000000"/>
                  </a:outerShdw>
                </a:effectLst>
                <a:uFill>
                  <a:solidFill>
                    <a:srgbClr val="F7F800"/>
                  </a:solidFill>
                </a:uFill>
                <a:latin typeface="Chalkboard"/>
                <a:ea typeface="Chalkboard"/>
                <a:cs typeface="Chalkboard"/>
                <a:sym typeface="Chalkboard"/>
              </a:defRPr>
            </a:pPr>
            <a:r>
              <a:t>May 16 (Final)</a:t>
            </a:r>
          </a:p>
        </p:txBody>
      </p:sp>
    </p:spTree>
  </p:cSld>
  <p:clrMapOvr>
    <a:masterClrMapping/>
  </p:clrMapOvr>
  <mc:AlternateContent xmlns:mc="http://schemas.openxmlformats.org/markup-compatibility/2006" xmlns:p14="http://schemas.microsoft.com/office/powerpoint/2010/main">
    <mc:Choice Requires="p14">
      <p:transition spd="slow" p14:dur="2000">
        <p14:switch dir="r"/>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563"/>
                                        </p:tgtEl>
                                        <p:attrNameLst>
                                          <p:attrName>style.visibility</p:attrName>
                                        </p:attrNameLst>
                                      </p:cBhvr>
                                      <p:to>
                                        <p:strVal val="visible"/>
                                      </p:to>
                                    </p:set>
                                    <p:anim calcmode="lin" valueType="num">
                                      <p:cBhvr>
                                        <p:cTn id="7" dur="1500" fill="hold"/>
                                        <p:tgtEl>
                                          <p:spTgt spid="563"/>
                                        </p:tgtEl>
                                        <p:attrNameLst>
                                          <p:attrName>ppt_x</p:attrName>
                                        </p:attrNameLst>
                                      </p:cBhvr>
                                      <p:tavLst>
                                        <p:tav tm="0">
                                          <p:val>
                                            <p:strVal val="1+#ppt_w/2"/>
                                          </p:val>
                                        </p:tav>
                                        <p:tav tm="100000">
                                          <p:val>
                                            <p:strVal val="#ppt_x"/>
                                          </p:val>
                                        </p:tav>
                                      </p:tavLst>
                                    </p:anim>
                                    <p:anim calcmode="lin" valueType="num">
                                      <p:cBhvr>
                                        <p:cTn id="8" dur="1500" fill="hold"/>
                                        <p:tgtEl>
                                          <p:spTgt spid="56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fill="hold" grpId="2" nodeType="clickEffect">
                                  <p:stCondLst>
                                    <p:cond delay="0"/>
                                  </p:stCondLst>
                                  <p:iterate>
                                    <p:tmAbs val="0"/>
                                  </p:iterate>
                                  <p:childTnLst>
                                    <p:set>
                                      <p:cBhvr>
                                        <p:cTn id="12" fill="hold"/>
                                        <p:tgtEl>
                                          <p:spTgt spid="564"/>
                                        </p:tgtEl>
                                        <p:attrNameLst>
                                          <p:attrName>style.visibility</p:attrName>
                                        </p:attrNameLst>
                                      </p:cBhvr>
                                      <p:to>
                                        <p:strVal val="visible"/>
                                      </p:to>
                                    </p:set>
                                    <p:animEffect transition="in" filter="dissolve">
                                      <p:cBhvr>
                                        <p:cTn id="13" dur="500"/>
                                        <p:tgtEl>
                                          <p:spTgt spid="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 grpId="1" animBg="1" advAuto="0"/>
      <p:bldP spid="564" grpId="2"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941100"/>
            </a:gs>
            <a:gs pos="100000">
              <a:srgbClr val="000000"/>
            </a:gs>
          </a:gsLst>
          <a:lin ang="5400000" scaled="0"/>
        </a:gradFill>
        <a:effectLst/>
      </p:bgPr>
    </p:bg>
    <p:spTree>
      <p:nvGrpSpPr>
        <p:cNvPr id="1" name=""/>
        <p:cNvGrpSpPr/>
        <p:nvPr/>
      </p:nvGrpSpPr>
      <p:grpSpPr>
        <a:xfrm>
          <a:off x="0" y="0"/>
          <a:ext cx="0" cy="0"/>
          <a:chOff x="0" y="0"/>
          <a:chExt cx="0" cy="0"/>
        </a:xfrm>
      </p:grpSpPr>
      <p:pic>
        <p:nvPicPr>
          <p:cNvPr id="566" name="Screen shot 2013-09-08 at 12.21.26 PM.png" descr="Screen shot 2013-09-08 at 12.21.26 PM.png"/>
          <p:cNvPicPr>
            <a:picLocks/>
          </p:cNvPicPr>
          <p:nvPr/>
        </p:nvPicPr>
        <p:blipFill>
          <a:blip r:embed="rId2">
            <a:extLst/>
          </a:blip>
          <a:stretch>
            <a:fillRect/>
          </a:stretch>
        </p:blipFill>
        <p:spPr>
          <a:xfrm>
            <a:off x="5689600" y="5461000"/>
            <a:ext cx="6225258" cy="3778402"/>
          </a:xfrm>
          <a:prstGeom prst="rect">
            <a:avLst/>
          </a:prstGeom>
          <a:effectLst>
            <a:outerShdw blurRad="127000" dist="152400" dir="2700000" rotWithShape="0">
              <a:srgbClr val="000000">
                <a:alpha val="75000"/>
              </a:srgbClr>
            </a:outerShdw>
          </a:effectLst>
        </p:spPr>
      </p:pic>
      <p:pic>
        <p:nvPicPr>
          <p:cNvPr id="567" name="Screen shot 2013-09-08 at 12.20.58 PM.png" descr="Screen shot 2013-09-08 at 12.20.58 PM.png"/>
          <p:cNvPicPr>
            <a:picLocks/>
          </p:cNvPicPr>
          <p:nvPr/>
        </p:nvPicPr>
        <p:blipFill>
          <a:blip r:embed="rId3">
            <a:extLst/>
          </a:blip>
          <a:stretch>
            <a:fillRect/>
          </a:stretch>
        </p:blipFill>
        <p:spPr>
          <a:xfrm>
            <a:off x="609600" y="1155700"/>
            <a:ext cx="6982793" cy="3835400"/>
          </a:xfrm>
          <a:prstGeom prst="rect">
            <a:avLst/>
          </a:prstGeom>
          <a:effectLst>
            <a:outerShdw blurRad="127000" dist="152400" dir="2700000" rotWithShape="0">
              <a:srgbClr val="000000">
                <a:alpha val="75000"/>
              </a:srgbClr>
            </a:outerShdw>
          </a:effectLst>
        </p:spPr>
      </p:pic>
      <p:pic>
        <p:nvPicPr>
          <p:cNvPr id="568" name="image.jpg" descr="image.jpg"/>
          <p:cNvPicPr>
            <a:picLocks/>
          </p:cNvPicPr>
          <p:nvPr/>
        </p:nvPicPr>
        <p:blipFill>
          <a:blip r:embed="rId4">
            <a:extLst/>
          </a:blip>
          <a:stretch>
            <a:fillRect/>
          </a:stretch>
        </p:blipFill>
        <p:spPr>
          <a:xfrm>
            <a:off x="736600" y="5422900"/>
            <a:ext cx="3848100" cy="3340100"/>
          </a:xfrm>
          <a:prstGeom prst="rect">
            <a:avLst/>
          </a:prstGeom>
          <a:ln w="12700">
            <a:miter lim="400000"/>
          </a:ln>
          <a:effectLst>
            <a:outerShdw blurRad="127000" dist="101600" dir="2700000" rotWithShape="0">
              <a:srgbClr val="000000">
                <a:alpha val="75000"/>
              </a:srgbClr>
            </a:outerShdw>
          </a:effectLst>
        </p:spPr>
      </p:pic>
      <p:pic>
        <p:nvPicPr>
          <p:cNvPr id="569" name="Screen Shot 2018-01-22 at 9.43.38 AM.png" descr="Screen Shot 2018-01-22 at 9.43.38 AM.png"/>
          <p:cNvPicPr>
            <a:picLocks noChangeAspect="1"/>
          </p:cNvPicPr>
          <p:nvPr/>
        </p:nvPicPr>
        <p:blipFill>
          <a:blip r:embed="rId5">
            <a:extLst/>
          </a:blip>
          <a:stretch>
            <a:fillRect/>
          </a:stretch>
        </p:blipFill>
        <p:spPr>
          <a:xfrm>
            <a:off x="8478238" y="424453"/>
            <a:ext cx="3428985" cy="458078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569"/>
                                        </p:tgtEl>
                                        <p:attrNameLst>
                                          <p:attrName>style.visibility</p:attrName>
                                        </p:attrNameLst>
                                      </p:cBhvr>
                                      <p:to>
                                        <p:strVal val="visible"/>
                                      </p:to>
                                    </p:set>
                                    <p:anim calcmode="lin" valueType="num">
                                      <p:cBhvr>
                                        <p:cTn id="7" dur="1000" fill="hold"/>
                                        <p:tgtEl>
                                          <p:spTgt spid="569"/>
                                        </p:tgtEl>
                                        <p:attrNameLst>
                                          <p:attrName>ppt_x</p:attrName>
                                        </p:attrNameLst>
                                      </p:cBhvr>
                                      <p:tavLst>
                                        <p:tav tm="0">
                                          <p:val>
                                            <p:strVal val="0-#ppt_w/2"/>
                                          </p:val>
                                        </p:tav>
                                        <p:tav tm="100000">
                                          <p:val>
                                            <p:strVal val="#ppt_x"/>
                                          </p:val>
                                        </p:tav>
                                      </p:tavLst>
                                    </p:anim>
                                    <p:anim calcmode="lin" valueType="num">
                                      <p:cBhvr>
                                        <p:cTn id="8" dur="1000" fill="hold"/>
                                        <p:tgtEl>
                                          <p:spTgt spid="56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9" grpId="1"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gs>
            <a:gs pos="100000">
              <a:srgbClr val="58596B"/>
            </a:gs>
          </a:gsLst>
          <a:lin ang="5400000" scaled="0"/>
        </a:gradFill>
        <a:effectLst/>
      </p:bgPr>
    </p:bg>
    <p:spTree>
      <p:nvGrpSpPr>
        <p:cNvPr id="1" name=""/>
        <p:cNvGrpSpPr/>
        <p:nvPr/>
      </p:nvGrpSpPr>
      <p:grpSpPr>
        <a:xfrm>
          <a:off x="0" y="0"/>
          <a:ext cx="0" cy="0"/>
          <a:chOff x="0" y="0"/>
          <a:chExt cx="0" cy="0"/>
        </a:xfrm>
      </p:grpSpPr>
      <p:pic>
        <p:nvPicPr>
          <p:cNvPr id="408" name="image.png" descr="image.png"/>
          <p:cNvPicPr>
            <a:picLocks/>
          </p:cNvPicPr>
          <p:nvPr/>
        </p:nvPicPr>
        <p:blipFill>
          <a:blip r:embed="rId2">
            <a:extLst/>
          </a:blip>
          <a:stretch>
            <a:fillRect/>
          </a:stretch>
        </p:blipFill>
        <p:spPr>
          <a:xfrm>
            <a:off x="254000" y="215900"/>
            <a:ext cx="3302000" cy="3797300"/>
          </a:xfrm>
          <a:prstGeom prst="rect">
            <a:avLst/>
          </a:prstGeom>
          <a:ln w="12700">
            <a:miter lim="400000"/>
          </a:ln>
          <a:effectLst>
            <a:outerShdw blurRad="127000" dist="114300" dir="2700000" rotWithShape="0">
              <a:srgbClr val="000000">
                <a:alpha val="75000"/>
              </a:srgbClr>
            </a:outerShdw>
          </a:effectLst>
        </p:spPr>
      </p:pic>
      <p:pic>
        <p:nvPicPr>
          <p:cNvPr id="409" name="Screen shot 2013-09-08 at 12.25.22 PM.png" descr="Screen shot 2013-09-08 at 12.25.22 PM.png"/>
          <p:cNvPicPr>
            <a:picLocks/>
          </p:cNvPicPr>
          <p:nvPr/>
        </p:nvPicPr>
        <p:blipFill>
          <a:blip r:embed="rId3">
            <a:extLst/>
          </a:blip>
          <a:stretch>
            <a:fillRect/>
          </a:stretch>
        </p:blipFill>
        <p:spPr>
          <a:xfrm>
            <a:off x="404943" y="3035300"/>
            <a:ext cx="7265857" cy="4610100"/>
          </a:xfrm>
          <a:prstGeom prst="rect">
            <a:avLst/>
          </a:prstGeom>
          <a:effectLst>
            <a:outerShdw blurRad="127000" dist="152400" dir="2700000" rotWithShape="0">
              <a:srgbClr val="000000">
                <a:alpha val="75000"/>
              </a:srgbClr>
            </a:outerShdw>
          </a:effectLst>
        </p:spPr>
      </p:pic>
      <p:pic>
        <p:nvPicPr>
          <p:cNvPr id="410" name="Screen shot 2013-09-08 at 12.20.58 PM.png" descr="Screen shot 2013-09-08 at 12.20.58 PM.png"/>
          <p:cNvPicPr>
            <a:picLocks/>
          </p:cNvPicPr>
          <p:nvPr/>
        </p:nvPicPr>
        <p:blipFill>
          <a:blip r:embed="rId4">
            <a:extLst/>
          </a:blip>
          <a:stretch>
            <a:fillRect/>
          </a:stretch>
        </p:blipFill>
        <p:spPr>
          <a:xfrm>
            <a:off x="5448300" y="50800"/>
            <a:ext cx="6982793" cy="3835400"/>
          </a:xfrm>
          <a:prstGeom prst="rect">
            <a:avLst/>
          </a:prstGeom>
          <a:effectLst>
            <a:outerShdw blurRad="127000" dist="152400" dir="2700000" rotWithShape="0">
              <a:srgbClr val="000000">
                <a:alpha val="75000"/>
              </a:srgbClr>
            </a:outerShdw>
          </a:effectLst>
        </p:spPr>
      </p:pic>
      <p:pic>
        <p:nvPicPr>
          <p:cNvPr id="411" name="Screen shot 2013-09-08 at 12.21.26 PM.png" descr="Screen shot 2013-09-08 at 12.21.26 PM.png"/>
          <p:cNvPicPr>
            <a:picLocks/>
          </p:cNvPicPr>
          <p:nvPr/>
        </p:nvPicPr>
        <p:blipFill>
          <a:blip r:embed="rId5">
            <a:extLst/>
          </a:blip>
          <a:stretch>
            <a:fillRect/>
          </a:stretch>
        </p:blipFill>
        <p:spPr>
          <a:xfrm>
            <a:off x="5829300" y="5473700"/>
            <a:ext cx="6225258" cy="3778402"/>
          </a:xfrm>
          <a:prstGeom prst="rect">
            <a:avLst/>
          </a:prstGeom>
          <a:effectLst>
            <a:outerShdw blurRad="127000" dist="152400" dir="2700000" rotWithShape="0">
              <a:srgbClr val="000000">
                <a:alpha val="75000"/>
              </a:srgbClr>
            </a:outerShdw>
          </a:effectLst>
        </p:spPr>
      </p:pic>
      <p:pic>
        <p:nvPicPr>
          <p:cNvPr id="412" name="Screen shot 2013-09-08 at 12.22.22 PM.png" descr="Screen shot 2013-09-08 at 12.22.22 PM.png"/>
          <p:cNvPicPr>
            <a:picLocks/>
          </p:cNvPicPr>
          <p:nvPr/>
        </p:nvPicPr>
        <p:blipFill>
          <a:blip r:embed="rId6">
            <a:extLst/>
          </a:blip>
          <a:stretch>
            <a:fillRect/>
          </a:stretch>
        </p:blipFill>
        <p:spPr>
          <a:xfrm>
            <a:off x="152400" y="6210300"/>
            <a:ext cx="6773456" cy="3357316"/>
          </a:xfrm>
          <a:prstGeom prst="rect">
            <a:avLst/>
          </a:prstGeom>
          <a:effectLst>
            <a:outerShdw blurRad="127000" dist="152400" dir="2700000" rotWithShape="0">
              <a:srgbClr val="000000">
                <a:alpha val="75000"/>
              </a:srgbClr>
            </a:outerShdw>
          </a:effectLst>
        </p:spPr>
      </p:pic>
      <p:pic>
        <p:nvPicPr>
          <p:cNvPr id="413" name="Screen shot 2013-09-08 at 12.22.51 PM.png" descr="Screen shot 2013-09-08 at 12.22.51 PM.png"/>
          <p:cNvPicPr>
            <a:picLocks/>
          </p:cNvPicPr>
          <p:nvPr/>
        </p:nvPicPr>
        <p:blipFill>
          <a:blip r:embed="rId7">
            <a:extLst/>
          </a:blip>
          <a:stretch>
            <a:fillRect/>
          </a:stretch>
        </p:blipFill>
        <p:spPr>
          <a:xfrm>
            <a:off x="6184900" y="3048000"/>
            <a:ext cx="6670505" cy="4025901"/>
          </a:xfrm>
          <a:prstGeom prst="rect">
            <a:avLst/>
          </a:prstGeom>
          <a:effectLst>
            <a:outerShdw blurRad="127000" dist="152400" dir="2700000" rotWithShape="0">
              <a:srgbClr val="000000">
                <a:alpha val="7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409"/>
                                        </p:tgtEl>
                                        <p:attrNameLst>
                                          <p:attrName>style.visibility</p:attrName>
                                        </p:attrNameLst>
                                      </p:cBhvr>
                                      <p:to>
                                        <p:strVal val="visible"/>
                                      </p:to>
                                    </p:set>
                                    <p:anim calcmode="lin" valueType="num">
                                      <p:cBhvr>
                                        <p:cTn id="7" dur="1000" fill="hold"/>
                                        <p:tgtEl>
                                          <p:spTgt spid="409"/>
                                        </p:tgtEl>
                                        <p:attrNameLst>
                                          <p:attrName>ppt_x</p:attrName>
                                        </p:attrNameLst>
                                      </p:cBhvr>
                                      <p:tavLst>
                                        <p:tav tm="0">
                                          <p:val>
                                            <p:strVal val="0-#ppt_w/2"/>
                                          </p:val>
                                        </p:tav>
                                        <p:tav tm="100000">
                                          <p:val>
                                            <p:strVal val="#ppt_x"/>
                                          </p:val>
                                        </p:tav>
                                      </p:tavLst>
                                    </p:anim>
                                    <p:anim calcmode="lin" valueType="num">
                                      <p:cBhvr>
                                        <p:cTn id="8" dur="1000" fill="hold"/>
                                        <p:tgtEl>
                                          <p:spTgt spid="40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2" nodeType="afterEffect">
                                  <p:stCondLst>
                                    <p:cond delay="0"/>
                                  </p:stCondLst>
                                  <p:iterate>
                                    <p:tmAbs val="0"/>
                                  </p:iterate>
                                  <p:childTnLst>
                                    <p:set>
                                      <p:cBhvr>
                                        <p:cTn id="11" fill="hold"/>
                                        <p:tgtEl>
                                          <p:spTgt spid="410"/>
                                        </p:tgtEl>
                                        <p:attrNameLst>
                                          <p:attrName>style.visibility</p:attrName>
                                        </p:attrNameLst>
                                      </p:cBhvr>
                                      <p:to>
                                        <p:strVal val="visible"/>
                                      </p:to>
                                    </p:set>
                                    <p:anim calcmode="lin" valueType="num">
                                      <p:cBhvr>
                                        <p:cTn id="12" dur="1000" fill="hold"/>
                                        <p:tgtEl>
                                          <p:spTgt spid="410"/>
                                        </p:tgtEl>
                                        <p:attrNameLst>
                                          <p:attrName>ppt_x</p:attrName>
                                        </p:attrNameLst>
                                      </p:cBhvr>
                                      <p:tavLst>
                                        <p:tav tm="0">
                                          <p:val>
                                            <p:strVal val="1+#ppt_w/2"/>
                                          </p:val>
                                        </p:tav>
                                        <p:tav tm="100000">
                                          <p:val>
                                            <p:strVal val="#ppt_x"/>
                                          </p:val>
                                        </p:tav>
                                      </p:tavLst>
                                    </p:anim>
                                    <p:anim calcmode="lin" valueType="num">
                                      <p:cBhvr>
                                        <p:cTn id="13" dur="1000" fill="hold"/>
                                        <p:tgtEl>
                                          <p:spTgt spid="410"/>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grpId="3" nodeType="afterEffect">
                                  <p:stCondLst>
                                    <p:cond delay="0"/>
                                  </p:stCondLst>
                                  <p:iterate>
                                    <p:tmAbs val="0"/>
                                  </p:iterate>
                                  <p:childTnLst>
                                    <p:set>
                                      <p:cBhvr>
                                        <p:cTn id="16" fill="hold"/>
                                        <p:tgtEl>
                                          <p:spTgt spid="411"/>
                                        </p:tgtEl>
                                        <p:attrNameLst>
                                          <p:attrName>style.visibility</p:attrName>
                                        </p:attrNameLst>
                                      </p:cBhvr>
                                      <p:to>
                                        <p:strVal val="visible"/>
                                      </p:to>
                                    </p:set>
                                    <p:anim calcmode="lin" valueType="num">
                                      <p:cBhvr>
                                        <p:cTn id="17" dur="1000" fill="hold"/>
                                        <p:tgtEl>
                                          <p:spTgt spid="411"/>
                                        </p:tgtEl>
                                        <p:attrNameLst>
                                          <p:attrName>ppt_x</p:attrName>
                                        </p:attrNameLst>
                                      </p:cBhvr>
                                      <p:tavLst>
                                        <p:tav tm="0">
                                          <p:val>
                                            <p:strVal val="1+#ppt_w/2"/>
                                          </p:val>
                                        </p:tav>
                                        <p:tav tm="100000">
                                          <p:val>
                                            <p:strVal val="#ppt_x"/>
                                          </p:val>
                                        </p:tav>
                                      </p:tavLst>
                                    </p:anim>
                                    <p:anim calcmode="lin" valueType="num">
                                      <p:cBhvr>
                                        <p:cTn id="18" dur="1000" fill="hold"/>
                                        <p:tgtEl>
                                          <p:spTgt spid="41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4" nodeType="clickEffect">
                                  <p:stCondLst>
                                    <p:cond delay="0"/>
                                  </p:stCondLst>
                                  <p:iterate>
                                    <p:tmAbs val="0"/>
                                  </p:iterate>
                                  <p:childTnLst>
                                    <p:set>
                                      <p:cBhvr>
                                        <p:cTn id="22" fill="hold"/>
                                        <p:tgtEl>
                                          <p:spTgt spid="412"/>
                                        </p:tgtEl>
                                        <p:attrNameLst>
                                          <p:attrName>style.visibility</p:attrName>
                                        </p:attrNameLst>
                                      </p:cBhvr>
                                      <p:to>
                                        <p:strVal val="visible"/>
                                      </p:to>
                                    </p:set>
                                    <p:anim calcmode="lin" valueType="num">
                                      <p:cBhvr>
                                        <p:cTn id="23" dur="1000" fill="hold"/>
                                        <p:tgtEl>
                                          <p:spTgt spid="412"/>
                                        </p:tgtEl>
                                        <p:attrNameLst>
                                          <p:attrName>ppt_x</p:attrName>
                                        </p:attrNameLst>
                                      </p:cBhvr>
                                      <p:tavLst>
                                        <p:tav tm="0">
                                          <p:val>
                                            <p:strVal val="0-#ppt_w/2"/>
                                          </p:val>
                                        </p:tav>
                                        <p:tav tm="100000">
                                          <p:val>
                                            <p:strVal val="#ppt_x"/>
                                          </p:val>
                                        </p:tav>
                                      </p:tavLst>
                                    </p:anim>
                                    <p:anim calcmode="lin" valueType="num">
                                      <p:cBhvr>
                                        <p:cTn id="24" dur="1000" fill="hold"/>
                                        <p:tgtEl>
                                          <p:spTgt spid="41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5" nodeType="clickEffect">
                                  <p:stCondLst>
                                    <p:cond delay="0"/>
                                  </p:stCondLst>
                                  <p:iterate>
                                    <p:tmAbs val="0"/>
                                  </p:iterate>
                                  <p:childTnLst>
                                    <p:set>
                                      <p:cBhvr>
                                        <p:cTn id="28" fill="hold"/>
                                        <p:tgtEl>
                                          <p:spTgt spid="413"/>
                                        </p:tgtEl>
                                        <p:attrNameLst>
                                          <p:attrName>style.visibility</p:attrName>
                                        </p:attrNameLst>
                                      </p:cBhvr>
                                      <p:to>
                                        <p:strVal val="visible"/>
                                      </p:to>
                                    </p:set>
                                    <p:anim calcmode="lin" valueType="num">
                                      <p:cBhvr>
                                        <p:cTn id="29" dur="1000" fill="hold"/>
                                        <p:tgtEl>
                                          <p:spTgt spid="413"/>
                                        </p:tgtEl>
                                        <p:attrNameLst>
                                          <p:attrName>ppt_x</p:attrName>
                                        </p:attrNameLst>
                                      </p:cBhvr>
                                      <p:tavLst>
                                        <p:tav tm="0">
                                          <p:val>
                                            <p:strVal val="1+#ppt_w/2"/>
                                          </p:val>
                                        </p:tav>
                                        <p:tav tm="100000">
                                          <p:val>
                                            <p:strVal val="#ppt_x"/>
                                          </p:val>
                                        </p:tav>
                                      </p:tavLst>
                                    </p:anim>
                                    <p:anim calcmode="lin" valueType="num">
                                      <p:cBhvr>
                                        <p:cTn id="30" dur="1000" fill="hold"/>
                                        <p:tgtEl>
                                          <p:spTgt spid="4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 grpId="1" animBg="1" advAuto="0"/>
      <p:bldP spid="410" grpId="2" animBg="1" advAuto="0"/>
      <p:bldP spid="411" grpId="3" animBg="1" advAuto="0"/>
      <p:bldP spid="412" grpId="4" animBg="1" advAuto="0"/>
      <p:bldP spid="413" grpId="5"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942193"/>
        </a:solidFill>
        <a:effectLst/>
      </p:bgPr>
    </p:bg>
    <p:spTree>
      <p:nvGrpSpPr>
        <p:cNvPr id="1" name=""/>
        <p:cNvGrpSpPr/>
        <p:nvPr/>
      </p:nvGrpSpPr>
      <p:grpSpPr>
        <a:xfrm>
          <a:off x="0" y="0"/>
          <a:ext cx="0" cy="0"/>
          <a:chOff x="0" y="0"/>
          <a:chExt cx="0" cy="0"/>
        </a:xfrm>
      </p:grpSpPr>
      <p:pic>
        <p:nvPicPr>
          <p:cNvPr id="571" name="Screen shot 2013-02-13 at 9.22.18 AM.tiff" descr="Screen shot 2013-02-13 at 9.22.18 AM.tiff"/>
          <p:cNvPicPr>
            <a:picLocks noChangeAspect="1"/>
          </p:cNvPicPr>
          <p:nvPr/>
        </p:nvPicPr>
        <p:blipFill>
          <a:blip r:embed="rId2">
            <a:extLst/>
          </a:blip>
          <a:stretch>
            <a:fillRect/>
          </a:stretch>
        </p:blipFill>
        <p:spPr>
          <a:xfrm>
            <a:off x="1930400" y="1219200"/>
            <a:ext cx="9446544" cy="7570355"/>
          </a:xfrm>
          <a:prstGeom prst="rect">
            <a:avLst/>
          </a:prstGeom>
          <a:ln w="50800">
            <a:solidFill>
              <a:srgbClr val="000000"/>
            </a:solidFill>
            <a:miter lim="400000"/>
          </a:ln>
          <a:effectLst>
            <a:outerShdw blurRad="63500" dist="139700" dir="2700000" rotWithShape="0">
              <a:srgbClr val="000000">
                <a:alpha val="71998"/>
              </a:srgbClr>
            </a:outerShdw>
          </a:effectLst>
        </p:spPr>
      </p:pic>
      <p:grpSp>
        <p:nvGrpSpPr>
          <p:cNvPr id="574" name="Group"/>
          <p:cNvGrpSpPr/>
          <p:nvPr/>
        </p:nvGrpSpPr>
        <p:grpSpPr>
          <a:xfrm>
            <a:off x="292100" y="386983"/>
            <a:ext cx="4986277" cy="1376458"/>
            <a:chOff x="0" y="0"/>
            <a:chExt cx="4986276" cy="1376456"/>
          </a:xfrm>
        </p:grpSpPr>
        <p:sp>
          <p:nvSpPr>
            <p:cNvPr id="572" name="Line"/>
            <p:cNvSpPr/>
            <p:nvPr/>
          </p:nvSpPr>
          <p:spPr>
            <a:xfrm flipH="1" flipV="1">
              <a:off x="3556000" y="677956"/>
              <a:ext cx="1430277" cy="698501"/>
            </a:xfrm>
            <a:prstGeom prst="line">
              <a:avLst/>
            </a:prstGeom>
            <a:noFill/>
            <a:ln w="76200" cap="flat">
              <a:solidFill>
                <a:srgbClr val="FF2600"/>
              </a:solidFill>
              <a:prstDash val="solid"/>
              <a:miter lim="400000"/>
              <a:headEnd type="stealth" w="med" len="med"/>
            </a:ln>
            <a:effectLst>
              <a:outerShdw blurRad="63500" dist="139700" dir="2700000" rotWithShape="0">
                <a:srgbClr val="000000">
                  <a:alpha val="71998"/>
                </a:srgbClr>
              </a:outerShdw>
            </a:effectLst>
          </p:spPr>
          <p:txBody>
            <a:bodyPr wrap="square" lIns="50800" tIns="50800" rIns="50800" bIns="50800" numCol="1" anchor="ctr">
              <a:noAutofit/>
            </a:bodyPr>
            <a:lstStyle/>
            <a:p>
              <a:endParaRPr/>
            </a:p>
          </p:txBody>
        </p:sp>
        <p:sp>
          <p:nvSpPr>
            <p:cNvPr id="573" name="Please come to your assigned Exam room"/>
            <p:cNvSpPr/>
            <p:nvPr/>
          </p:nvSpPr>
          <p:spPr>
            <a:xfrm>
              <a:off x="0" y="0"/>
              <a:ext cx="3733800" cy="1321036"/>
            </a:xfrm>
            <a:prstGeom prst="rect">
              <a:avLst/>
            </a:prstGeom>
            <a:solidFill>
              <a:srgbClr val="FFFB00"/>
            </a:solidFill>
            <a:ln w="38100" cap="flat">
              <a:solidFill>
                <a:srgbClr val="FF2600"/>
              </a:solidFill>
              <a:prstDash val="solid"/>
              <a:miter lim="400000"/>
            </a:ln>
            <a:effectLst>
              <a:outerShdw blurRad="63500" dist="139700" dir="2700000" rotWithShape="0">
                <a:srgbClr val="000000">
                  <a:alpha val="71998"/>
                </a:srgbClr>
              </a:outerShdw>
            </a:effectLst>
            <a:extLst>
              <a:ext uri="{C572A759-6A51-4108-AA02-DFA0A04FC94B}">
                <ma14:wrappingTextBoxFlag xmlns:ma14="http://schemas.microsoft.com/office/mac/drawingml/2011/main" val="1"/>
              </a:ext>
            </a:extLst>
          </p:spPr>
          <p:txBody>
            <a:bodyPr wrap="square" lIns="0" tIns="0" rIns="0" bIns="0" numCol="1" anchor="t">
              <a:spAutoFit/>
            </a:bodyPr>
            <a:lstStyle>
              <a:lvl1pPr marL="56444" marR="57797" algn="ctr" defTabSz="1295400">
                <a:spcBef>
                  <a:spcPts val="2000"/>
                </a:spcBef>
                <a:buClr>
                  <a:srgbClr val="FFFB00"/>
                </a:buClr>
                <a:buFont typeface="Arial"/>
                <a:defRPr sz="3000" b="1">
                  <a:solidFill>
                    <a:srgbClr val="11053B"/>
                  </a:solidFill>
                  <a:uFill>
                    <a:solidFill>
                      <a:srgbClr val="11053B"/>
                    </a:solidFill>
                  </a:uFill>
                  <a:latin typeface="Arial"/>
                  <a:ea typeface="Arial"/>
                  <a:cs typeface="Arial"/>
                  <a:sym typeface="Arial"/>
                </a:defRPr>
              </a:lvl1pPr>
            </a:lstStyle>
            <a:p>
              <a:r>
                <a:t>Please come to your assigned Exam room</a:t>
              </a:r>
            </a:p>
          </p:txBody>
        </p:sp>
      </p:grpSp>
      <p:grpSp>
        <p:nvGrpSpPr>
          <p:cNvPr id="577" name="Group"/>
          <p:cNvGrpSpPr/>
          <p:nvPr/>
        </p:nvGrpSpPr>
        <p:grpSpPr>
          <a:xfrm>
            <a:off x="279400" y="3644900"/>
            <a:ext cx="3577693" cy="2178375"/>
            <a:chOff x="0" y="0"/>
            <a:chExt cx="3577692" cy="2178374"/>
          </a:xfrm>
        </p:grpSpPr>
        <p:sp>
          <p:nvSpPr>
            <p:cNvPr id="575" name="Line"/>
            <p:cNvSpPr/>
            <p:nvPr/>
          </p:nvSpPr>
          <p:spPr>
            <a:xfrm flipH="1" flipV="1">
              <a:off x="1274791" y="846712"/>
              <a:ext cx="2302902" cy="1331663"/>
            </a:xfrm>
            <a:prstGeom prst="line">
              <a:avLst/>
            </a:prstGeom>
            <a:noFill/>
            <a:ln w="76200" cap="flat">
              <a:solidFill>
                <a:srgbClr val="FF2600"/>
              </a:solidFill>
              <a:prstDash val="solid"/>
              <a:miter lim="400000"/>
              <a:headEnd type="stealth" w="med" len="med"/>
            </a:ln>
            <a:effectLst>
              <a:outerShdw blurRad="63500" dist="139700" dir="2700000" rotWithShape="0">
                <a:srgbClr val="000000">
                  <a:alpha val="71998"/>
                </a:srgbClr>
              </a:outerShdw>
            </a:effectLst>
          </p:spPr>
          <p:txBody>
            <a:bodyPr wrap="square" lIns="50800" tIns="50800" rIns="50800" bIns="50800" numCol="1" anchor="ctr">
              <a:noAutofit/>
            </a:bodyPr>
            <a:lstStyle/>
            <a:p>
              <a:endParaRPr/>
            </a:p>
          </p:txBody>
        </p:sp>
        <p:sp>
          <p:nvSpPr>
            <p:cNvPr id="576" name="Exam Info Page:"/>
            <p:cNvSpPr/>
            <p:nvPr/>
          </p:nvSpPr>
          <p:spPr>
            <a:xfrm>
              <a:off x="0" y="0"/>
              <a:ext cx="3073400" cy="889236"/>
            </a:xfrm>
            <a:prstGeom prst="rect">
              <a:avLst/>
            </a:prstGeom>
            <a:solidFill>
              <a:srgbClr val="FFFB00"/>
            </a:solidFill>
            <a:ln w="38100" cap="flat">
              <a:solidFill>
                <a:srgbClr val="FF2600"/>
              </a:solidFill>
              <a:prstDash val="solid"/>
              <a:miter lim="400000"/>
            </a:ln>
            <a:effectLst>
              <a:outerShdw blurRad="63500" dist="139700" dir="2700000" rotWithShape="0">
                <a:srgbClr val="000000">
                  <a:alpha val="71998"/>
                </a:srgbClr>
              </a:outerShdw>
            </a:effectLst>
            <a:extLst>
              <a:ext uri="{C572A759-6A51-4108-AA02-DFA0A04FC94B}">
                <ma14:wrappingTextBoxFlag xmlns:ma14="http://schemas.microsoft.com/office/mac/drawingml/2011/main" val="1"/>
              </a:ext>
            </a:extLst>
          </p:spPr>
          <p:txBody>
            <a:bodyPr wrap="square" lIns="0" tIns="0" rIns="0" bIns="0" numCol="1" anchor="t">
              <a:spAutoFit/>
            </a:bodyPr>
            <a:lstStyle>
              <a:lvl1pPr marL="56444" marR="57797" algn="ctr" defTabSz="1295400">
                <a:spcBef>
                  <a:spcPts val="2000"/>
                </a:spcBef>
                <a:buClr>
                  <a:srgbClr val="FFFB00"/>
                </a:buClr>
                <a:buFont typeface="Arial"/>
                <a:defRPr sz="3000" b="1">
                  <a:solidFill>
                    <a:srgbClr val="11053B"/>
                  </a:solidFill>
                  <a:uFill>
                    <a:solidFill>
                      <a:srgbClr val="11053B"/>
                    </a:solidFill>
                  </a:uFill>
                  <a:latin typeface="Arial"/>
                  <a:ea typeface="Arial"/>
                  <a:cs typeface="Arial"/>
                  <a:sym typeface="Arial"/>
                </a:defRPr>
              </a:lvl1pPr>
            </a:lstStyle>
            <a:p>
              <a:r>
                <a:t>Exam Info Page:</a:t>
              </a:r>
            </a:p>
          </p:txBody>
        </p:sp>
      </p:grpSp>
      <p:grpSp>
        <p:nvGrpSpPr>
          <p:cNvPr id="580" name="Group"/>
          <p:cNvGrpSpPr/>
          <p:nvPr/>
        </p:nvGrpSpPr>
        <p:grpSpPr>
          <a:xfrm>
            <a:off x="9652000" y="2654300"/>
            <a:ext cx="3073400" cy="2577864"/>
            <a:chOff x="0" y="0"/>
            <a:chExt cx="3073400" cy="2577863"/>
          </a:xfrm>
        </p:grpSpPr>
        <p:sp>
          <p:nvSpPr>
            <p:cNvPr id="578" name="Line"/>
            <p:cNvSpPr/>
            <p:nvPr/>
          </p:nvSpPr>
          <p:spPr>
            <a:xfrm flipV="1">
              <a:off x="978667" y="748118"/>
              <a:ext cx="1693651" cy="1829746"/>
            </a:xfrm>
            <a:prstGeom prst="line">
              <a:avLst/>
            </a:prstGeom>
            <a:noFill/>
            <a:ln w="76200" cap="flat">
              <a:solidFill>
                <a:srgbClr val="FF2600"/>
              </a:solidFill>
              <a:prstDash val="solid"/>
              <a:miter lim="400000"/>
              <a:headEnd type="stealth" w="med" len="med"/>
            </a:ln>
            <a:effectLst>
              <a:outerShdw blurRad="63500" dist="139700" dir="2700000" rotWithShape="0">
                <a:srgbClr val="000000">
                  <a:alpha val="71998"/>
                </a:srgbClr>
              </a:outerShdw>
            </a:effectLst>
          </p:spPr>
          <p:txBody>
            <a:bodyPr wrap="square" lIns="50800" tIns="50800" rIns="50800" bIns="50800" numCol="1" anchor="ctr">
              <a:noAutofit/>
            </a:bodyPr>
            <a:lstStyle/>
            <a:p>
              <a:endParaRPr/>
            </a:p>
          </p:txBody>
        </p:sp>
        <p:sp>
          <p:nvSpPr>
            <p:cNvPr id="579" name="Lecture Videos (except Feb 8)"/>
            <p:cNvSpPr/>
            <p:nvPr/>
          </p:nvSpPr>
          <p:spPr>
            <a:xfrm>
              <a:off x="0" y="0"/>
              <a:ext cx="3073400" cy="889236"/>
            </a:xfrm>
            <a:prstGeom prst="rect">
              <a:avLst/>
            </a:prstGeom>
            <a:solidFill>
              <a:srgbClr val="FFFB00"/>
            </a:solidFill>
            <a:ln w="38100" cap="flat">
              <a:solidFill>
                <a:srgbClr val="FF2600"/>
              </a:solidFill>
              <a:prstDash val="solid"/>
              <a:miter lim="400000"/>
            </a:ln>
            <a:effectLst>
              <a:outerShdw blurRad="63500" dist="139700" dir="2700000" rotWithShape="0">
                <a:srgbClr val="000000">
                  <a:alpha val="71998"/>
                </a:srgbClr>
              </a:outerShdw>
            </a:effectLst>
            <a:extLst>
              <a:ext uri="{C572A759-6A51-4108-AA02-DFA0A04FC94B}">
                <ma14:wrappingTextBoxFlag xmlns:ma14="http://schemas.microsoft.com/office/mac/drawingml/2011/main" val="1"/>
              </a:ext>
            </a:extLst>
          </p:spPr>
          <p:txBody>
            <a:bodyPr wrap="square" lIns="0" tIns="0" rIns="0" bIns="0" numCol="1" anchor="t">
              <a:spAutoFit/>
            </a:bodyPr>
            <a:lstStyle>
              <a:lvl1pPr marL="56444" marR="57797" algn="ctr" defTabSz="1295400">
                <a:spcBef>
                  <a:spcPts val="2000"/>
                </a:spcBef>
                <a:buClr>
                  <a:srgbClr val="FFFB00"/>
                </a:buClr>
                <a:buFont typeface="Arial"/>
                <a:defRPr sz="3000" b="1">
                  <a:solidFill>
                    <a:srgbClr val="11053B"/>
                  </a:solidFill>
                  <a:uFill>
                    <a:solidFill>
                      <a:srgbClr val="11053B"/>
                    </a:solidFill>
                  </a:uFill>
                  <a:latin typeface="Arial"/>
                  <a:ea typeface="Arial"/>
                  <a:cs typeface="Arial"/>
                  <a:sym typeface="Arial"/>
                </a:defRPr>
              </a:lvl1pPr>
            </a:lstStyle>
            <a:p>
              <a:r>
                <a:t>Lecture Videos (except Feb 8)</a:t>
              </a:r>
            </a:p>
          </p:txBody>
        </p:sp>
      </p:grpSp>
      <p:grpSp>
        <p:nvGrpSpPr>
          <p:cNvPr id="583" name="Group"/>
          <p:cNvGrpSpPr/>
          <p:nvPr/>
        </p:nvGrpSpPr>
        <p:grpSpPr>
          <a:xfrm>
            <a:off x="1231900" y="7213127"/>
            <a:ext cx="3304658" cy="2108909"/>
            <a:chOff x="0" y="0"/>
            <a:chExt cx="3304657" cy="2108907"/>
          </a:xfrm>
        </p:grpSpPr>
        <p:sp>
          <p:nvSpPr>
            <p:cNvPr id="581" name="Line"/>
            <p:cNvSpPr/>
            <p:nvPr/>
          </p:nvSpPr>
          <p:spPr>
            <a:xfrm flipH="1">
              <a:off x="1656375" y="0"/>
              <a:ext cx="1648283" cy="1784381"/>
            </a:xfrm>
            <a:prstGeom prst="line">
              <a:avLst/>
            </a:prstGeom>
            <a:noFill/>
            <a:ln w="76200" cap="flat">
              <a:solidFill>
                <a:srgbClr val="FF2600"/>
              </a:solidFill>
              <a:prstDash val="solid"/>
              <a:miter lim="400000"/>
              <a:headEnd type="stealth" w="med" len="med"/>
            </a:ln>
            <a:effectLst>
              <a:outerShdw blurRad="63500" dist="139700" dir="2700000" rotWithShape="0">
                <a:srgbClr val="000000">
                  <a:alpha val="71998"/>
                </a:srgbClr>
              </a:outerShdw>
            </a:effectLst>
          </p:spPr>
          <p:txBody>
            <a:bodyPr wrap="square" lIns="50800" tIns="50800" rIns="50800" bIns="50800" numCol="1" anchor="ctr">
              <a:noAutofit/>
            </a:bodyPr>
            <a:lstStyle/>
            <a:p>
              <a:endParaRPr/>
            </a:p>
          </p:txBody>
        </p:sp>
        <p:sp>
          <p:nvSpPr>
            <p:cNvPr id="582" name="Feb 8 (Genetics)"/>
            <p:cNvSpPr/>
            <p:nvPr/>
          </p:nvSpPr>
          <p:spPr>
            <a:xfrm>
              <a:off x="0" y="1219672"/>
              <a:ext cx="3073400" cy="889236"/>
            </a:xfrm>
            <a:prstGeom prst="rect">
              <a:avLst/>
            </a:prstGeom>
            <a:solidFill>
              <a:srgbClr val="FFFB00"/>
            </a:solidFill>
            <a:ln w="38100" cap="flat">
              <a:solidFill>
                <a:srgbClr val="FF2600"/>
              </a:solidFill>
              <a:prstDash val="solid"/>
              <a:miter lim="400000"/>
            </a:ln>
            <a:effectLst>
              <a:outerShdw blurRad="63500" dist="139700" dir="2700000" rotWithShape="0">
                <a:srgbClr val="000000">
                  <a:alpha val="71998"/>
                </a:srgbClr>
              </a:outerShdw>
            </a:effectLst>
            <a:extLst>
              <a:ext uri="{C572A759-6A51-4108-AA02-DFA0A04FC94B}">
                <ma14:wrappingTextBoxFlag xmlns:ma14="http://schemas.microsoft.com/office/mac/drawingml/2011/main" val="1"/>
              </a:ext>
            </a:extLst>
          </p:spPr>
          <p:txBody>
            <a:bodyPr wrap="square" lIns="0" tIns="0" rIns="0" bIns="0" numCol="1" anchor="t">
              <a:spAutoFit/>
            </a:bodyPr>
            <a:lstStyle>
              <a:lvl1pPr marL="56444" marR="57797" algn="ctr" defTabSz="1295400">
                <a:spcBef>
                  <a:spcPts val="2000"/>
                </a:spcBef>
                <a:buClr>
                  <a:srgbClr val="FFFB00"/>
                </a:buClr>
                <a:buFont typeface="Arial"/>
                <a:defRPr sz="3000" b="1">
                  <a:solidFill>
                    <a:srgbClr val="11053B"/>
                  </a:solidFill>
                  <a:uFill>
                    <a:solidFill>
                      <a:srgbClr val="11053B"/>
                    </a:solidFill>
                  </a:uFill>
                  <a:latin typeface="Arial"/>
                  <a:ea typeface="Arial"/>
                  <a:cs typeface="Arial"/>
                  <a:sym typeface="Arial"/>
                </a:defRPr>
              </a:lvl1pPr>
            </a:lstStyle>
            <a:p>
              <a:r>
                <a:t>Feb 8 (Genetics)</a:t>
              </a:r>
            </a:p>
          </p:txBody>
        </p:sp>
      </p:grpSp>
    </p:spTree>
  </p:cSld>
  <p:clrMapOvr>
    <a:masterClrMapping/>
  </p:clrMapOvr>
  <mc:AlternateContent xmlns:mc="http://schemas.openxmlformats.org/markup-compatibility/2006" xmlns:p14="http://schemas.microsoft.com/office/powerpoint/2010/main">
    <mc:Choice Requires="p14">
      <p:transition spd="slow" p14:dur="1500">
        <p:push/>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577"/>
                                        </p:tgtEl>
                                        <p:attrNameLst>
                                          <p:attrName>style.visibility</p:attrName>
                                        </p:attrNameLst>
                                      </p:cBhvr>
                                      <p:to>
                                        <p:strVal val="visible"/>
                                      </p:to>
                                    </p:set>
                                    <p:animEffect transition="in" filter="wipe(left)">
                                      <p:cBhvr>
                                        <p:cTn id="7" dur="1000"/>
                                        <p:tgtEl>
                                          <p:spTgt spid="577"/>
                                        </p:tgtEl>
                                      </p:cBhvr>
                                    </p:animEffect>
                                  </p:childTnLst>
                                </p:cTn>
                              </p:par>
                            </p:childTnLst>
                          </p:cTn>
                        </p:par>
                        <p:par>
                          <p:cTn id="8" fill="hold">
                            <p:stCondLst>
                              <p:cond delay="1000"/>
                            </p:stCondLst>
                            <p:childTnLst>
                              <p:par>
                                <p:cTn id="9" presetID="18" presetClass="entr" presetSubtype="6" fill="hold" grpId="2" nodeType="afterEffect">
                                  <p:stCondLst>
                                    <p:cond delay="0"/>
                                  </p:stCondLst>
                                  <p:iterate>
                                    <p:tmAbs val="0"/>
                                  </p:iterate>
                                  <p:childTnLst>
                                    <p:set>
                                      <p:cBhvr>
                                        <p:cTn id="10" fill="hold"/>
                                        <p:tgtEl>
                                          <p:spTgt spid="574"/>
                                        </p:tgtEl>
                                        <p:attrNameLst>
                                          <p:attrName>style.visibility</p:attrName>
                                        </p:attrNameLst>
                                      </p:cBhvr>
                                      <p:to>
                                        <p:strVal val="visible"/>
                                      </p:to>
                                    </p:set>
                                    <p:animEffect transition="in" filter="strips(downRight)">
                                      <p:cBhvr>
                                        <p:cTn id="11" dur="1000"/>
                                        <p:tgtEl>
                                          <p:spTgt spid="574"/>
                                        </p:tgtEl>
                                      </p:cBhvr>
                                    </p:animEffect>
                                  </p:childTnLst>
                                </p:cTn>
                              </p:par>
                            </p:childTnLst>
                          </p:cTn>
                        </p:par>
                        <p:par>
                          <p:cTn id="12" fill="hold">
                            <p:stCondLst>
                              <p:cond delay="2000"/>
                            </p:stCondLst>
                            <p:childTnLst>
                              <p:par>
                                <p:cTn id="13" presetID="22" presetClass="entr" presetSubtype="2" fill="hold" grpId="3" nodeType="afterEffect">
                                  <p:stCondLst>
                                    <p:cond delay="0"/>
                                  </p:stCondLst>
                                  <p:iterate>
                                    <p:tmAbs val="0"/>
                                  </p:iterate>
                                  <p:childTnLst>
                                    <p:set>
                                      <p:cBhvr>
                                        <p:cTn id="14" fill="hold"/>
                                        <p:tgtEl>
                                          <p:spTgt spid="580"/>
                                        </p:tgtEl>
                                        <p:attrNameLst>
                                          <p:attrName>style.visibility</p:attrName>
                                        </p:attrNameLst>
                                      </p:cBhvr>
                                      <p:to>
                                        <p:strVal val="visible"/>
                                      </p:to>
                                    </p:set>
                                    <p:animEffect transition="in" filter="wipe(right)">
                                      <p:cBhvr>
                                        <p:cTn id="15" dur="1000"/>
                                        <p:tgtEl>
                                          <p:spTgt spid="580"/>
                                        </p:tgtEl>
                                      </p:cBhvr>
                                    </p:animEffect>
                                  </p:childTnLst>
                                </p:cTn>
                              </p:par>
                            </p:childTnLst>
                          </p:cTn>
                        </p:par>
                        <p:par>
                          <p:cTn id="16" fill="hold">
                            <p:stCondLst>
                              <p:cond delay="3000"/>
                            </p:stCondLst>
                            <p:childTnLst>
                              <p:par>
                                <p:cTn id="17" presetID="18" presetClass="entr" presetSubtype="3" fill="hold" grpId="4" nodeType="afterEffect">
                                  <p:stCondLst>
                                    <p:cond delay="0"/>
                                  </p:stCondLst>
                                  <p:iterate>
                                    <p:tmAbs val="0"/>
                                  </p:iterate>
                                  <p:childTnLst>
                                    <p:set>
                                      <p:cBhvr>
                                        <p:cTn id="18" fill="hold"/>
                                        <p:tgtEl>
                                          <p:spTgt spid="583"/>
                                        </p:tgtEl>
                                        <p:attrNameLst>
                                          <p:attrName>style.visibility</p:attrName>
                                        </p:attrNameLst>
                                      </p:cBhvr>
                                      <p:to>
                                        <p:strVal val="visible"/>
                                      </p:to>
                                    </p:set>
                                    <p:animEffect transition="in" filter="strips(upRight)">
                                      <p:cBhvr>
                                        <p:cTn id="19" dur="1000"/>
                                        <p:tgtEl>
                                          <p:spTgt spid="5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 grpId="2" animBg="1" advAuto="0"/>
      <p:bldP spid="577" grpId="1" animBg="1" advAuto="0"/>
      <p:bldP spid="580" grpId="3" animBg="1" advAuto="0"/>
      <p:bldP spid="583" grpId="4"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42193"/>
        </a:solidFill>
        <a:effectLst/>
      </p:bgPr>
    </p:bg>
    <p:spTree>
      <p:nvGrpSpPr>
        <p:cNvPr id="1" name=""/>
        <p:cNvGrpSpPr/>
        <p:nvPr/>
      </p:nvGrpSpPr>
      <p:grpSpPr>
        <a:xfrm>
          <a:off x="0" y="0"/>
          <a:ext cx="0" cy="0"/>
          <a:chOff x="0" y="0"/>
          <a:chExt cx="0" cy="0"/>
        </a:xfrm>
      </p:grpSpPr>
      <p:sp>
        <p:nvSpPr>
          <p:cNvPr id="585" name="Check Exam Page for:…"/>
          <p:cNvSpPr/>
          <p:nvPr/>
        </p:nvSpPr>
        <p:spPr>
          <a:xfrm>
            <a:off x="7122217" y="149182"/>
            <a:ext cx="5321301" cy="44323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ctr" defTabSz="584200">
              <a:defRPr sz="4600" b="1">
                <a:solidFill>
                  <a:srgbClr val="F5EC00"/>
                </a:solidFill>
                <a:latin typeface="Arial"/>
                <a:ea typeface="Arial"/>
                <a:cs typeface="Arial"/>
                <a:sym typeface="Arial"/>
              </a:defRPr>
            </a:pPr>
            <a:r>
              <a:t>Check Exam Page for:</a:t>
            </a:r>
          </a:p>
          <a:p>
            <a:pPr algn="ctr" defTabSz="584200">
              <a:defRPr sz="1600" b="1">
                <a:solidFill>
                  <a:srgbClr val="F5EC00"/>
                </a:solidFill>
                <a:latin typeface="Comic Sans MS"/>
                <a:ea typeface="Comic Sans MS"/>
                <a:cs typeface="Comic Sans MS"/>
                <a:sym typeface="Comic Sans MS"/>
              </a:defRPr>
            </a:pPr>
            <a:endParaRPr/>
          </a:p>
          <a:p>
            <a:pPr algn="ctr" defTabSz="584200">
              <a:defRPr sz="3800" b="1">
                <a:solidFill>
                  <a:srgbClr val="F5EC00"/>
                </a:solidFill>
                <a:latin typeface="Comic Sans MS"/>
                <a:ea typeface="Comic Sans MS"/>
                <a:cs typeface="Comic Sans MS"/>
                <a:sym typeface="Comic Sans MS"/>
              </a:defRPr>
            </a:pPr>
            <a:r>
              <a:t>What’s Covered?</a:t>
            </a:r>
          </a:p>
          <a:p>
            <a:pPr algn="ctr" defTabSz="584200">
              <a:defRPr sz="3800" b="1">
                <a:solidFill>
                  <a:srgbClr val="F5EC00"/>
                </a:solidFill>
                <a:latin typeface="Comic Sans MS"/>
                <a:ea typeface="Comic Sans MS"/>
                <a:cs typeface="Comic Sans MS"/>
                <a:sym typeface="Comic Sans MS"/>
              </a:defRPr>
            </a:pPr>
            <a:r>
              <a:t>What’s Allowed?</a:t>
            </a:r>
          </a:p>
          <a:p>
            <a:pPr algn="ctr" defTabSz="584200">
              <a:defRPr sz="3800" b="1">
                <a:solidFill>
                  <a:srgbClr val="F5EC00"/>
                </a:solidFill>
                <a:latin typeface="Comic Sans MS"/>
                <a:ea typeface="Comic Sans MS"/>
                <a:cs typeface="Comic Sans MS"/>
                <a:sym typeface="Comic Sans MS"/>
              </a:defRPr>
            </a:pPr>
            <a:r>
              <a:t>Length? Format?</a:t>
            </a:r>
            <a:br/>
            <a:r>
              <a:t>Student Questions.</a:t>
            </a:r>
          </a:p>
        </p:txBody>
      </p:sp>
      <p:pic>
        <p:nvPicPr>
          <p:cNvPr id="586" name="Screen shot 2013-02-13 at 9.23.20 AM.png" descr="Screen shot 2013-02-13 at 9.23.20 AM.png"/>
          <p:cNvPicPr>
            <a:picLocks noChangeAspect="1"/>
          </p:cNvPicPr>
          <p:nvPr/>
        </p:nvPicPr>
        <p:blipFill>
          <a:blip r:embed="rId2">
            <a:extLst/>
          </a:blip>
          <a:stretch>
            <a:fillRect/>
          </a:stretch>
        </p:blipFill>
        <p:spPr>
          <a:xfrm>
            <a:off x="610819" y="1854200"/>
            <a:ext cx="5899385" cy="5462016"/>
          </a:xfrm>
          <a:prstGeom prst="rect">
            <a:avLst/>
          </a:prstGeom>
          <a:ln w="12700">
            <a:solidFill>
              <a:srgbClr val="000000"/>
            </a:solidFill>
            <a:miter lim="400000"/>
          </a:ln>
          <a:effectLst>
            <a:outerShdw blurRad="127000" dist="139700" dir="2700000" rotWithShape="0">
              <a:srgbClr val="000000">
                <a:alpha val="75000"/>
              </a:srgbClr>
            </a:outerShdw>
          </a:effectLst>
        </p:spPr>
      </p:pic>
      <p:pic>
        <p:nvPicPr>
          <p:cNvPr id="587" name="Screen shot 2013-02-13 at 8.46.33 AM.png" descr="Screen shot 2013-02-13 at 8.46.33 AM.png"/>
          <p:cNvPicPr>
            <a:picLocks noChangeAspect="1"/>
          </p:cNvPicPr>
          <p:nvPr/>
        </p:nvPicPr>
        <p:blipFill>
          <a:blip r:embed="rId3">
            <a:extLst/>
          </a:blip>
          <a:stretch>
            <a:fillRect/>
          </a:stretch>
        </p:blipFill>
        <p:spPr>
          <a:xfrm>
            <a:off x="457200" y="422837"/>
            <a:ext cx="6195619" cy="8326685"/>
          </a:xfrm>
          <a:prstGeom prst="rect">
            <a:avLst/>
          </a:prstGeom>
          <a:ln w="12700">
            <a:solidFill>
              <a:srgbClr val="000000"/>
            </a:solidFill>
            <a:miter lim="400000"/>
          </a:ln>
          <a:effectLst>
            <a:outerShdw blurRad="127000" dist="76200" dir="2700000" rotWithShape="0">
              <a:srgbClr val="000000">
                <a:alpha val="75000"/>
              </a:srgbClr>
            </a:outerShdw>
          </a:effectLst>
        </p:spPr>
      </p:pic>
      <p:pic>
        <p:nvPicPr>
          <p:cNvPr id="588" name="Screen shot 2013-02-13 at 8.51.16 AM.png" descr="Screen shot 2013-02-13 at 8.51.16 AM.png"/>
          <p:cNvPicPr>
            <a:picLocks noChangeAspect="1"/>
          </p:cNvPicPr>
          <p:nvPr/>
        </p:nvPicPr>
        <p:blipFill>
          <a:blip r:embed="rId4">
            <a:extLst/>
          </a:blip>
          <a:stretch>
            <a:fillRect/>
          </a:stretch>
        </p:blipFill>
        <p:spPr>
          <a:xfrm>
            <a:off x="5219700" y="5031956"/>
            <a:ext cx="7152641" cy="4161715"/>
          </a:xfrm>
          <a:prstGeom prst="rect">
            <a:avLst/>
          </a:prstGeom>
          <a:ln w="12700">
            <a:solidFill>
              <a:srgbClr val="000000"/>
            </a:solidFill>
            <a:miter lim="400000"/>
          </a:ln>
          <a:effectLst>
            <a:outerShdw blurRad="127000" dist="139700" dir="2700000" rotWithShape="0">
              <a:srgbClr val="000000">
                <a:alpha val="75000"/>
              </a:srgbClr>
            </a:outerShdw>
          </a:effectLst>
        </p:spPr>
      </p:pic>
      <p:pic>
        <p:nvPicPr>
          <p:cNvPr id="589" name="Screen shot 2013-02-13 at 9.25.16 AM.png" descr="Screen shot 2013-02-13 at 9.25.16 AM.png"/>
          <p:cNvPicPr>
            <a:picLocks noChangeAspect="1"/>
          </p:cNvPicPr>
          <p:nvPr/>
        </p:nvPicPr>
        <p:blipFill>
          <a:blip r:embed="rId5">
            <a:extLst/>
          </a:blip>
          <a:stretch>
            <a:fillRect/>
          </a:stretch>
        </p:blipFill>
        <p:spPr>
          <a:xfrm>
            <a:off x="2689704" y="1587500"/>
            <a:ext cx="5443975" cy="6925056"/>
          </a:xfrm>
          <a:prstGeom prst="rect">
            <a:avLst/>
          </a:prstGeom>
          <a:ln w="12700">
            <a:solidFill>
              <a:srgbClr val="000000"/>
            </a:solidFill>
            <a:miter lim="400000"/>
          </a:ln>
          <a:effectLst>
            <a:outerShdw blurRad="127000" dist="139700" dir="2700000" rotWithShape="0">
              <a:srgbClr val="000000">
                <a:alpha val="7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587"/>
                                        </p:tgtEl>
                                        <p:attrNameLst>
                                          <p:attrName>style.visibility</p:attrName>
                                        </p:attrNameLst>
                                      </p:cBhvr>
                                      <p:to>
                                        <p:strVal val="visible"/>
                                      </p:to>
                                    </p:set>
                                    <p:anim calcmode="lin" valueType="num">
                                      <p:cBhvr>
                                        <p:cTn id="7" dur="1500" fill="hold"/>
                                        <p:tgtEl>
                                          <p:spTgt spid="587"/>
                                        </p:tgtEl>
                                        <p:attrNameLst>
                                          <p:attrName>ppt_x</p:attrName>
                                        </p:attrNameLst>
                                      </p:cBhvr>
                                      <p:tavLst>
                                        <p:tav tm="0">
                                          <p:val>
                                            <p:strVal val="0-#ppt_w/2"/>
                                          </p:val>
                                        </p:tav>
                                        <p:tav tm="100000">
                                          <p:val>
                                            <p:strVal val="#ppt_x"/>
                                          </p:val>
                                        </p:tav>
                                      </p:tavLst>
                                    </p:anim>
                                    <p:anim calcmode="lin" valueType="num">
                                      <p:cBhvr>
                                        <p:cTn id="8" dur="1500" fill="hold"/>
                                        <p:tgtEl>
                                          <p:spTgt spid="587"/>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2" fill="hold" grpId="2" nodeType="afterEffect">
                                  <p:stCondLst>
                                    <p:cond delay="0"/>
                                  </p:stCondLst>
                                  <p:iterate>
                                    <p:tmAbs val="0"/>
                                  </p:iterate>
                                  <p:childTnLst>
                                    <p:set>
                                      <p:cBhvr>
                                        <p:cTn id="11" fill="hold"/>
                                        <p:tgtEl>
                                          <p:spTgt spid="588"/>
                                        </p:tgtEl>
                                        <p:attrNameLst>
                                          <p:attrName>style.visibility</p:attrName>
                                        </p:attrNameLst>
                                      </p:cBhvr>
                                      <p:to>
                                        <p:strVal val="visible"/>
                                      </p:to>
                                    </p:set>
                                    <p:anim calcmode="lin" valueType="num">
                                      <p:cBhvr>
                                        <p:cTn id="12" dur="1500" fill="hold"/>
                                        <p:tgtEl>
                                          <p:spTgt spid="588"/>
                                        </p:tgtEl>
                                        <p:attrNameLst>
                                          <p:attrName>ppt_x</p:attrName>
                                        </p:attrNameLst>
                                      </p:cBhvr>
                                      <p:tavLst>
                                        <p:tav tm="0">
                                          <p:val>
                                            <p:strVal val="1+#ppt_w/2"/>
                                          </p:val>
                                        </p:tav>
                                        <p:tav tm="100000">
                                          <p:val>
                                            <p:strVal val="#ppt_x"/>
                                          </p:val>
                                        </p:tav>
                                      </p:tavLst>
                                    </p:anim>
                                    <p:anim calcmode="lin" valueType="num">
                                      <p:cBhvr>
                                        <p:cTn id="13" dur="1500" fill="hold"/>
                                        <p:tgtEl>
                                          <p:spTgt spid="58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3" nodeType="clickEffect">
                                  <p:stCondLst>
                                    <p:cond delay="0"/>
                                  </p:stCondLst>
                                  <p:iterate>
                                    <p:tmAbs val="0"/>
                                  </p:iterate>
                                  <p:childTnLst>
                                    <p:set>
                                      <p:cBhvr>
                                        <p:cTn id="17" fill="hold"/>
                                        <p:tgtEl>
                                          <p:spTgt spid="589"/>
                                        </p:tgtEl>
                                        <p:attrNameLst>
                                          <p:attrName>style.visibility</p:attrName>
                                        </p:attrNameLst>
                                      </p:cBhvr>
                                      <p:to>
                                        <p:strVal val="visible"/>
                                      </p:to>
                                    </p:set>
                                    <p:anim calcmode="lin" valueType="num">
                                      <p:cBhvr>
                                        <p:cTn id="18" dur="1000" fill="hold"/>
                                        <p:tgtEl>
                                          <p:spTgt spid="589"/>
                                        </p:tgtEl>
                                        <p:attrNameLst>
                                          <p:attrName>ppt_w</p:attrName>
                                        </p:attrNameLst>
                                      </p:cBhvr>
                                      <p:tavLst>
                                        <p:tav tm="0">
                                          <p:val>
                                            <p:fltVal val="0"/>
                                          </p:val>
                                        </p:tav>
                                        <p:tav tm="100000">
                                          <p:val>
                                            <p:strVal val="#ppt_w"/>
                                          </p:val>
                                        </p:tav>
                                      </p:tavLst>
                                    </p:anim>
                                    <p:anim calcmode="lin" valueType="num">
                                      <p:cBhvr>
                                        <p:cTn id="19" dur="1000" fill="hold"/>
                                        <p:tgtEl>
                                          <p:spTgt spid="58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 grpId="1" animBg="1" advAuto="0"/>
      <p:bldP spid="588" grpId="2" animBg="1" advAuto="0"/>
      <p:bldP spid="589" grpId="3"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A9A9A9"/>
        </a:solidFill>
        <a:effectLst/>
      </p:bgPr>
    </p:bg>
    <p:spTree>
      <p:nvGrpSpPr>
        <p:cNvPr id="1" name=""/>
        <p:cNvGrpSpPr/>
        <p:nvPr/>
      </p:nvGrpSpPr>
      <p:grpSpPr>
        <a:xfrm>
          <a:off x="0" y="0"/>
          <a:ext cx="0" cy="0"/>
          <a:chOff x="0" y="0"/>
          <a:chExt cx="0" cy="0"/>
        </a:xfrm>
      </p:grpSpPr>
      <p:sp>
        <p:nvSpPr>
          <p:cNvPr id="591" name="Despite good HS preparation and course organization, a significant segment of the class (~ 9%) still fails."/>
          <p:cNvSpPr/>
          <p:nvPr/>
        </p:nvSpPr>
        <p:spPr>
          <a:xfrm>
            <a:off x="1841500" y="194507"/>
            <a:ext cx="8229600" cy="1549401"/>
          </a:xfrm>
          <a:prstGeom prst="rect">
            <a:avLst/>
          </a:prstGeom>
          <a:solidFill>
            <a:srgbClr val="000000"/>
          </a:solidFill>
          <a:ln w="12700">
            <a:miter lim="400000"/>
          </a:ln>
          <a:effectLst>
            <a:outerShdw blurRad="190500" dist="190500" dir="2700000" rotWithShape="0">
              <a:srgbClr val="000000">
                <a:alpha val="77000"/>
              </a:srgbClr>
            </a:outerShdw>
          </a:effectLst>
          <a:extLst>
            <a:ext uri="{C572A759-6A51-4108-AA02-DFA0A04FC94B}">
              <ma14:wrappingTextBoxFlag xmlns:ma14="http://schemas.microsoft.com/office/mac/drawingml/2011/main" val="1"/>
            </a:ext>
          </a:extLst>
        </p:spPr>
        <p:txBody>
          <a:bodyPr lIns="38100" tIns="38100" rIns="38100" bIns="38100" anchor="ctr">
            <a:spAutoFit/>
          </a:bodyPr>
          <a:lstStyle>
            <a:lvl1pPr algn="ctr" defTabSz="584200">
              <a:defRPr sz="3400" b="1">
                <a:solidFill>
                  <a:srgbClr val="FFFFFF"/>
                </a:solidFill>
                <a:latin typeface="Arial"/>
                <a:ea typeface="Arial"/>
                <a:cs typeface="Arial"/>
                <a:sym typeface="Arial"/>
              </a:defRPr>
            </a:lvl1pPr>
          </a:lstStyle>
          <a:p>
            <a:r>
              <a:t>Despite good HS preparation and course organization, a significant segment of the class (~ 9%) still fails.</a:t>
            </a:r>
          </a:p>
        </p:txBody>
      </p:sp>
      <p:pic>
        <p:nvPicPr>
          <p:cNvPr id="592" name="Screen shot 2013-02-19 at 9.22.58 PM.png" descr="Screen shot 2013-02-19 at 9.22.58 PM.png"/>
          <p:cNvPicPr>
            <a:picLocks/>
          </p:cNvPicPr>
          <p:nvPr/>
        </p:nvPicPr>
        <p:blipFill>
          <a:blip r:embed="rId2">
            <a:extLst/>
          </a:blip>
          <a:stretch>
            <a:fillRect/>
          </a:stretch>
        </p:blipFill>
        <p:spPr>
          <a:xfrm>
            <a:off x="660400" y="2108200"/>
            <a:ext cx="11180876" cy="7632700"/>
          </a:xfrm>
          <a:prstGeom prst="rect">
            <a:avLst/>
          </a:prstGeom>
          <a:effectLst>
            <a:outerShdw blurRad="101600" dist="139700" dir="2700000" rotWithShape="0">
              <a:srgbClr val="000000">
                <a:alpha val="66000"/>
              </a:srgbClr>
            </a:outerShdw>
          </a:effectLst>
        </p:spPr>
      </p:pic>
      <p:sp>
        <p:nvSpPr>
          <p:cNvPr id="593" name="Rounded Rectangle"/>
          <p:cNvSpPr/>
          <p:nvPr/>
        </p:nvSpPr>
        <p:spPr>
          <a:xfrm>
            <a:off x="1473200" y="6438900"/>
            <a:ext cx="5270500" cy="2400300"/>
          </a:xfrm>
          <a:prstGeom prst="roundRect">
            <a:avLst>
              <a:gd name="adj" fmla="val 7937"/>
            </a:avLst>
          </a:prstGeom>
          <a:ln w="88900">
            <a:solidFill>
              <a:srgbClr val="FF2600"/>
            </a:solidFill>
            <a:miter lim="400000"/>
          </a:ln>
          <a:effectLst>
            <a:outerShdw blurRad="101600" dist="101600" dir="2700000" rotWithShape="0">
              <a:srgbClr val="000000">
                <a:alpha val="67000"/>
              </a:srgbClr>
            </a:outerShdw>
          </a:effectLst>
        </p:spPr>
        <p:txBody>
          <a:bodyPr lIns="50800" tIns="50800" rIns="50800" bIns="50800" anchor="ctr"/>
          <a:lstStyle/>
          <a:p>
            <a:pPr algn="ctr" defTabSz="1028700">
              <a:defRPr sz="2400">
                <a:solidFill>
                  <a:srgbClr val="FFFFFF"/>
                </a:solidFill>
                <a:effectLst>
                  <a:outerShdw blurRad="25400" dist="23998" dir="2700000" rotWithShape="0">
                    <a:srgbClr val="000000">
                      <a:alpha val="31034"/>
                    </a:srgbClr>
                  </a:outerShdw>
                </a:effectLst>
                <a:latin typeface="+mn-lt"/>
                <a:ea typeface="+mn-ea"/>
                <a:cs typeface="+mn-cs"/>
                <a:sym typeface="Gill Sans"/>
              </a:defRPr>
            </a:pPr>
            <a:endParaRP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593"/>
                                        </p:tgtEl>
                                        <p:attrNameLst>
                                          <p:attrName>style.visibility</p:attrName>
                                        </p:attrNameLst>
                                      </p:cBhvr>
                                      <p:to>
                                        <p:strVal val="visible"/>
                                      </p:to>
                                    </p:set>
                                    <p:anim calcmode="lin" valueType="num">
                                      <p:cBhvr>
                                        <p:cTn id="7" dur="1500" fill="hold"/>
                                        <p:tgtEl>
                                          <p:spTgt spid="593"/>
                                        </p:tgtEl>
                                        <p:attrNameLst>
                                          <p:attrName>ppt_w</p:attrName>
                                        </p:attrNameLst>
                                      </p:cBhvr>
                                      <p:tavLst>
                                        <p:tav tm="0">
                                          <p:val>
                                            <p:fltVal val="0"/>
                                          </p:val>
                                        </p:tav>
                                        <p:tav tm="100000">
                                          <p:val>
                                            <p:strVal val="#ppt_w"/>
                                          </p:val>
                                        </p:tav>
                                      </p:tavLst>
                                    </p:anim>
                                    <p:anim calcmode="lin" valueType="num">
                                      <p:cBhvr>
                                        <p:cTn id="8" dur="1500" fill="hold"/>
                                        <p:tgtEl>
                                          <p:spTgt spid="59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 grpId="1"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A9A9A9"/>
        </a:solidFill>
        <a:effectLst/>
      </p:bgPr>
    </p:bg>
    <p:spTree>
      <p:nvGrpSpPr>
        <p:cNvPr id="1" name=""/>
        <p:cNvGrpSpPr/>
        <p:nvPr/>
      </p:nvGrpSpPr>
      <p:grpSpPr>
        <a:xfrm>
          <a:off x="0" y="0"/>
          <a:ext cx="0" cy="0"/>
          <a:chOff x="0" y="0"/>
          <a:chExt cx="0" cy="0"/>
        </a:xfrm>
      </p:grpSpPr>
      <p:pic>
        <p:nvPicPr>
          <p:cNvPr id="595" name="Screen shot 2013-11-14 at 1.21.25 PM.png" descr="Screen shot 2013-11-14 at 1.21.25 PM.png"/>
          <p:cNvPicPr>
            <a:picLocks noChangeAspect="1"/>
          </p:cNvPicPr>
          <p:nvPr/>
        </p:nvPicPr>
        <p:blipFill>
          <a:blip r:embed="rId2">
            <a:extLst/>
          </a:blip>
          <a:stretch>
            <a:fillRect/>
          </a:stretch>
        </p:blipFill>
        <p:spPr>
          <a:xfrm>
            <a:off x="406400" y="3632200"/>
            <a:ext cx="10626156" cy="5791200"/>
          </a:xfrm>
          <a:prstGeom prst="rect">
            <a:avLst/>
          </a:prstGeom>
          <a:ln w="12700">
            <a:solidFill>
              <a:srgbClr val="000000"/>
            </a:solidFill>
            <a:miter lim="400000"/>
          </a:ln>
          <a:effectLst>
            <a:outerShdw blurRad="190500" dist="190500" dir="2700000" rotWithShape="0">
              <a:srgbClr val="000000">
                <a:alpha val="77000"/>
              </a:srgbClr>
            </a:outerShdw>
          </a:effectLst>
        </p:spPr>
      </p:pic>
      <p:pic>
        <p:nvPicPr>
          <p:cNvPr id="596" name="5.gif" descr="5.gif"/>
          <p:cNvPicPr>
            <a:picLocks noChangeAspect="1"/>
          </p:cNvPicPr>
          <p:nvPr/>
        </p:nvPicPr>
        <p:blipFill>
          <a:blip r:embed="rId3">
            <a:extLst/>
          </a:blip>
          <a:stretch>
            <a:fillRect/>
          </a:stretch>
        </p:blipFill>
        <p:spPr>
          <a:xfrm>
            <a:off x="1181100" y="571500"/>
            <a:ext cx="3390900" cy="2543175"/>
          </a:xfrm>
          <a:prstGeom prst="rect">
            <a:avLst/>
          </a:prstGeom>
          <a:ln w="12700">
            <a:solidFill>
              <a:srgbClr val="000000"/>
            </a:solidFill>
            <a:miter lim="400000"/>
          </a:ln>
          <a:effectLst>
            <a:outerShdw blurRad="190500" dist="190500" dir="2700000" rotWithShape="0">
              <a:srgbClr val="000000">
                <a:alpha val="77000"/>
              </a:srgbClr>
            </a:outerShdw>
          </a:effectLst>
        </p:spPr>
      </p:pic>
      <p:pic>
        <p:nvPicPr>
          <p:cNvPr id="597" name="6.jpg" descr="6.jpg"/>
          <p:cNvPicPr>
            <a:picLocks noChangeAspect="1"/>
          </p:cNvPicPr>
          <p:nvPr/>
        </p:nvPicPr>
        <p:blipFill>
          <a:blip r:embed="rId4">
            <a:extLst/>
          </a:blip>
          <a:stretch>
            <a:fillRect/>
          </a:stretch>
        </p:blipFill>
        <p:spPr>
          <a:xfrm>
            <a:off x="7975600" y="457200"/>
            <a:ext cx="2768600" cy="2768600"/>
          </a:xfrm>
          <a:prstGeom prst="rect">
            <a:avLst/>
          </a:prstGeom>
          <a:ln w="12700">
            <a:solidFill>
              <a:srgbClr val="000000"/>
            </a:solidFill>
            <a:miter lim="400000"/>
          </a:ln>
          <a:effectLst>
            <a:outerShdw blurRad="190500" dist="190500" dir="2700000" rotWithShape="0">
              <a:srgbClr val="000000">
                <a:alpha val="77000"/>
              </a:srgbClr>
            </a:outerShdw>
          </a:effectLst>
        </p:spPr>
      </p:pic>
      <p:grpSp>
        <p:nvGrpSpPr>
          <p:cNvPr id="600" name="Group"/>
          <p:cNvGrpSpPr/>
          <p:nvPr/>
        </p:nvGrpSpPr>
        <p:grpSpPr>
          <a:xfrm>
            <a:off x="5918200" y="177800"/>
            <a:ext cx="6559937" cy="4038600"/>
            <a:chOff x="0" y="0"/>
            <a:chExt cx="6559936" cy="4038600"/>
          </a:xfrm>
        </p:grpSpPr>
        <p:pic>
          <p:nvPicPr>
            <p:cNvPr id="598" name="2.jpg" descr="2.jpg"/>
            <p:cNvPicPr>
              <a:picLocks noChangeAspect="1"/>
            </p:cNvPicPr>
            <p:nvPr/>
          </p:nvPicPr>
          <p:blipFill>
            <a:blip r:embed="rId5">
              <a:extLst/>
            </a:blip>
            <a:stretch>
              <a:fillRect/>
            </a:stretch>
          </p:blipFill>
          <p:spPr>
            <a:xfrm>
              <a:off x="0" y="0"/>
              <a:ext cx="6559937" cy="4038600"/>
            </a:xfrm>
            <a:prstGeom prst="rect">
              <a:avLst/>
            </a:prstGeom>
            <a:ln w="12700" cap="flat">
              <a:solidFill>
                <a:srgbClr val="000000"/>
              </a:solidFill>
              <a:prstDash val="solid"/>
              <a:miter lim="400000"/>
            </a:ln>
            <a:effectLst>
              <a:outerShdw blurRad="190500" dist="190500" dir="2700000" rotWithShape="0">
                <a:srgbClr val="000000">
                  <a:alpha val="77000"/>
                </a:srgbClr>
              </a:outerShdw>
            </a:effectLst>
          </p:spPr>
        </p:pic>
        <p:sp>
          <p:nvSpPr>
            <p:cNvPr id="599" name="“But you never gave us an answer for that kind of question.”"/>
            <p:cNvSpPr/>
            <p:nvPr/>
          </p:nvSpPr>
          <p:spPr>
            <a:xfrm>
              <a:off x="254000" y="3019931"/>
              <a:ext cx="6057900" cy="902353"/>
            </a:xfrm>
            <a:prstGeom prst="rect">
              <a:avLst/>
            </a:prstGeom>
            <a:solidFill>
              <a:srgbClr val="000000"/>
            </a:solid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lgn="ctr" defTabSz="584200">
                <a:defRPr sz="2900" b="1">
                  <a:solidFill>
                    <a:srgbClr val="FFFFFF"/>
                  </a:solidFill>
                  <a:latin typeface="Arial"/>
                  <a:ea typeface="Arial"/>
                  <a:cs typeface="Arial"/>
                  <a:sym typeface="Arial"/>
                </a:defRPr>
              </a:lvl1pPr>
            </a:lstStyle>
            <a:p>
              <a:r>
                <a:t>“But you never gave us an answer for that kind of question.”</a:t>
              </a:r>
            </a:p>
          </p:txBody>
        </p:sp>
      </p:gr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slow" advClick="1" p14:dur="1500">
        <p15:prstTrans prst="pageCurlDouble"/>
      </p:transition>
    </mc:Choice>
    <mc:Choice Requires="p14">
      <p:transition spd="slow" p14:dur="1500">
        <p14:prism dir="d"/>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600"/>
                                        </p:tgtEl>
                                        <p:attrNameLst>
                                          <p:attrName>style.visibility</p:attrName>
                                        </p:attrNameLst>
                                      </p:cBhvr>
                                      <p:to>
                                        <p:strVal val="visible"/>
                                      </p:to>
                                    </p:set>
                                    <p:anim calcmode="lin" valueType="num">
                                      <p:cBhvr>
                                        <p:cTn id="7" dur="1000" fill="hold"/>
                                        <p:tgtEl>
                                          <p:spTgt spid="600"/>
                                        </p:tgtEl>
                                        <p:attrNameLst>
                                          <p:attrName>ppt_x</p:attrName>
                                        </p:attrNameLst>
                                      </p:cBhvr>
                                      <p:tavLst>
                                        <p:tav tm="0">
                                          <p:val>
                                            <p:strVal val="1+#ppt_w/2"/>
                                          </p:val>
                                        </p:tav>
                                        <p:tav tm="100000">
                                          <p:val>
                                            <p:strVal val="#ppt_x"/>
                                          </p:val>
                                        </p:tav>
                                      </p:tavLst>
                                    </p:anim>
                                    <p:anim calcmode="lin" valueType="num">
                                      <p:cBhvr>
                                        <p:cTn id="8" dur="1000" fill="hold"/>
                                        <p:tgtEl>
                                          <p:spTgt spid="60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 grpId="1"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A9A9A9"/>
        </a:solidFill>
        <a:effectLst/>
      </p:bgPr>
    </p:bg>
    <p:spTree>
      <p:nvGrpSpPr>
        <p:cNvPr id="1" name=""/>
        <p:cNvGrpSpPr/>
        <p:nvPr/>
      </p:nvGrpSpPr>
      <p:grpSpPr>
        <a:xfrm>
          <a:off x="0" y="0"/>
          <a:ext cx="0" cy="0"/>
          <a:chOff x="0" y="0"/>
          <a:chExt cx="0" cy="0"/>
        </a:xfrm>
      </p:grpSpPr>
      <p:pic>
        <p:nvPicPr>
          <p:cNvPr id="602" name="Screen shot 2013-11-14 at 1.22.01 PM.png" descr="Screen shot 2013-11-14 at 1.22.01 PM.png"/>
          <p:cNvPicPr>
            <a:picLocks noChangeAspect="1"/>
          </p:cNvPicPr>
          <p:nvPr/>
        </p:nvPicPr>
        <p:blipFill>
          <a:blip r:embed="rId2">
            <a:extLst/>
          </a:blip>
          <a:stretch>
            <a:fillRect/>
          </a:stretch>
        </p:blipFill>
        <p:spPr>
          <a:xfrm>
            <a:off x="266700" y="3670300"/>
            <a:ext cx="10172700" cy="5858249"/>
          </a:xfrm>
          <a:prstGeom prst="rect">
            <a:avLst/>
          </a:prstGeom>
          <a:ln w="12700">
            <a:solidFill>
              <a:srgbClr val="000000"/>
            </a:solidFill>
            <a:miter lim="400000"/>
          </a:ln>
          <a:effectLst>
            <a:outerShdw blurRad="190500" dist="190500" dir="2700000" rotWithShape="0">
              <a:srgbClr val="000000">
                <a:alpha val="77000"/>
              </a:srgbClr>
            </a:outerShdw>
          </a:effectLst>
        </p:spPr>
      </p:pic>
      <p:pic>
        <p:nvPicPr>
          <p:cNvPr id="603" name="4.jpg" descr="4.jpg"/>
          <p:cNvPicPr>
            <a:picLocks noChangeAspect="1"/>
          </p:cNvPicPr>
          <p:nvPr/>
        </p:nvPicPr>
        <p:blipFill>
          <a:blip r:embed="rId3">
            <a:extLst/>
          </a:blip>
          <a:stretch>
            <a:fillRect/>
          </a:stretch>
        </p:blipFill>
        <p:spPr>
          <a:xfrm>
            <a:off x="304800" y="749300"/>
            <a:ext cx="5412620" cy="2273300"/>
          </a:xfrm>
          <a:prstGeom prst="rect">
            <a:avLst/>
          </a:prstGeom>
          <a:ln w="12700">
            <a:solidFill>
              <a:srgbClr val="000000"/>
            </a:solidFill>
            <a:miter lim="400000"/>
          </a:ln>
          <a:effectLst>
            <a:outerShdw blurRad="190500" dist="190500" dir="2700000" rotWithShape="0">
              <a:srgbClr val="000000">
                <a:alpha val="77000"/>
              </a:srgbClr>
            </a:outerShdw>
          </a:effectLst>
        </p:spPr>
      </p:pic>
      <p:pic>
        <p:nvPicPr>
          <p:cNvPr id="604" name="3.jpg" descr="3.jpg"/>
          <p:cNvPicPr>
            <a:picLocks noChangeAspect="1"/>
          </p:cNvPicPr>
          <p:nvPr/>
        </p:nvPicPr>
        <p:blipFill>
          <a:blip r:embed="rId4">
            <a:extLst/>
          </a:blip>
          <a:stretch>
            <a:fillRect/>
          </a:stretch>
        </p:blipFill>
        <p:spPr>
          <a:xfrm>
            <a:off x="8102600" y="609600"/>
            <a:ext cx="2613830" cy="2882900"/>
          </a:xfrm>
          <a:prstGeom prst="rect">
            <a:avLst/>
          </a:prstGeom>
          <a:ln w="12700">
            <a:solidFill>
              <a:srgbClr val="000000"/>
            </a:solidFill>
            <a:miter lim="400000"/>
          </a:ln>
          <a:effectLst>
            <a:outerShdw blurRad="190500" dist="190500" dir="2700000" rotWithShape="0">
              <a:srgbClr val="000000">
                <a:alpha val="77000"/>
              </a:srgbClr>
            </a:outerShdw>
          </a:effectLst>
        </p:spPr>
      </p:pic>
      <p:grpSp>
        <p:nvGrpSpPr>
          <p:cNvPr id="607" name="Group"/>
          <p:cNvGrpSpPr/>
          <p:nvPr/>
        </p:nvGrpSpPr>
        <p:grpSpPr>
          <a:xfrm>
            <a:off x="6019800" y="279400"/>
            <a:ext cx="6362701" cy="4223243"/>
            <a:chOff x="0" y="0"/>
            <a:chExt cx="6362700" cy="4223242"/>
          </a:xfrm>
        </p:grpSpPr>
        <p:pic>
          <p:nvPicPr>
            <p:cNvPr id="605" name="1.jpg" descr="1.jpg"/>
            <p:cNvPicPr>
              <a:picLocks noChangeAspect="1"/>
            </p:cNvPicPr>
            <p:nvPr/>
          </p:nvPicPr>
          <p:blipFill>
            <a:blip r:embed="rId5">
              <a:extLst/>
            </a:blip>
            <a:stretch>
              <a:fillRect/>
            </a:stretch>
          </p:blipFill>
          <p:spPr>
            <a:xfrm>
              <a:off x="0" y="0"/>
              <a:ext cx="6362701" cy="4223243"/>
            </a:xfrm>
            <a:prstGeom prst="rect">
              <a:avLst/>
            </a:prstGeom>
            <a:ln w="12700" cap="flat">
              <a:solidFill>
                <a:srgbClr val="000000"/>
              </a:solidFill>
              <a:prstDash val="solid"/>
              <a:miter lim="400000"/>
            </a:ln>
            <a:effectLst>
              <a:outerShdw blurRad="190500" dist="190500" dir="2700000" rotWithShape="0">
                <a:srgbClr val="000000">
                  <a:alpha val="77000"/>
                </a:srgbClr>
              </a:outerShdw>
            </a:effectLst>
          </p:spPr>
        </p:pic>
        <p:sp>
          <p:nvSpPr>
            <p:cNvPr id="606" name="“How were we supposed to know about wine-making?”"/>
            <p:cNvSpPr/>
            <p:nvPr/>
          </p:nvSpPr>
          <p:spPr>
            <a:xfrm>
              <a:off x="482600" y="2957055"/>
              <a:ext cx="5397500" cy="1002705"/>
            </a:xfrm>
            <a:prstGeom prst="rect">
              <a:avLst/>
            </a:prstGeom>
            <a:solidFill>
              <a:srgbClr val="000000"/>
            </a:solid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lgn="ctr" defTabSz="584200">
                <a:defRPr sz="3200" b="1">
                  <a:solidFill>
                    <a:srgbClr val="FFFFFF"/>
                  </a:solidFill>
                  <a:latin typeface="Arial"/>
                  <a:ea typeface="Arial"/>
                  <a:cs typeface="Arial"/>
                  <a:sym typeface="Arial"/>
                </a:defRPr>
              </a:lvl1pPr>
            </a:lstStyle>
            <a:p>
              <a:r>
                <a:t>“How were we supposed to know about wine-making?”</a:t>
              </a:r>
            </a:p>
          </p:txBody>
        </p:sp>
      </p:gr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slow" advClick="1" p14:dur="1500">
        <p15:prstTrans prst="pageCurlDouble"/>
      </p:transition>
    </mc:Choice>
    <mc:Choice Requires="p14">
      <p:transition spd="slow" p14:dur="1500">
        <p14:prism dir="d"/>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607"/>
                                        </p:tgtEl>
                                        <p:attrNameLst>
                                          <p:attrName>style.visibility</p:attrName>
                                        </p:attrNameLst>
                                      </p:cBhvr>
                                      <p:to>
                                        <p:strVal val="visible"/>
                                      </p:to>
                                    </p:set>
                                    <p:anim calcmode="lin" valueType="num">
                                      <p:cBhvr>
                                        <p:cTn id="7" dur="1000" fill="hold"/>
                                        <p:tgtEl>
                                          <p:spTgt spid="607"/>
                                        </p:tgtEl>
                                        <p:attrNameLst>
                                          <p:attrName>ppt_x</p:attrName>
                                        </p:attrNameLst>
                                      </p:cBhvr>
                                      <p:tavLst>
                                        <p:tav tm="0">
                                          <p:val>
                                            <p:strVal val="1+#ppt_w/2"/>
                                          </p:val>
                                        </p:tav>
                                        <p:tav tm="100000">
                                          <p:val>
                                            <p:strVal val="#ppt_x"/>
                                          </p:val>
                                        </p:tav>
                                      </p:tavLst>
                                    </p:anim>
                                    <p:anim calcmode="lin" valueType="num">
                                      <p:cBhvr>
                                        <p:cTn id="8" dur="1000" fill="hold"/>
                                        <p:tgtEl>
                                          <p:spTgt spid="60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7" grpId="1"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A9A9A9"/>
        </a:solidFill>
        <a:effectLst/>
      </p:bgPr>
    </p:bg>
    <p:spTree>
      <p:nvGrpSpPr>
        <p:cNvPr id="1" name=""/>
        <p:cNvGrpSpPr/>
        <p:nvPr/>
      </p:nvGrpSpPr>
      <p:grpSpPr>
        <a:xfrm>
          <a:off x="0" y="0"/>
          <a:ext cx="0" cy="0"/>
          <a:chOff x="0" y="0"/>
          <a:chExt cx="0" cy="0"/>
        </a:xfrm>
      </p:grpSpPr>
      <p:pic>
        <p:nvPicPr>
          <p:cNvPr id="609" name="1.jpg" descr="1.jpg"/>
          <p:cNvPicPr>
            <a:picLocks noChangeAspect="1"/>
          </p:cNvPicPr>
          <p:nvPr/>
        </p:nvPicPr>
        <p:blipFill>
          <a:blip r:embed="rId2">
            <a:extLst/>
          </a:blip>
          <a:stretch>
            <a:fillRect/>
          </a:stretch>
        </p:blipFill>
        <p:spPr>
          <a:xfrm>
            <a:off x="5956300" y="292100"/>
            <a:ext cx="6362701" cy="4223243"/>
          </a:xfrm>
          <a:prstGeom prst="rect">
            <a:avLst/>
          </a:prstGeom>
          <a:ln w="12700">
            <a:solidFill>
              <a:srgbClr val="000000"/>
            </a:solidFill>
            <a:miter lim="400000"/>
          </a:ln>
          <a:effectLst>
            <a:outerShdw blurRad="190500" dist="190500" dir="2700000" rotWithShape="0">
              <a:srgbClr val="000000">
                <a:alpha val="77000"/>
              </a:srgbClr>
            </a:outerShdw>
          </a:effectLst>
        </p:spPr>
      </p:pic>
      <p:sp>
        <p:nvSpPr>
          <p:cNvPr id="610" name="The Answer: “I gave you every tool and every piece of information you needed to solve those problems. What I expected was that you would be able to put them together to provide an answer!”"/>
          <p:cNvSpPr/>
          <p:nvPr/>
        </p:nvSpPr>
        <p:spPr>
          <a:xfrm>
            <a:off x="1397000" y="6665157"/>
            <a:ext cx="10198100" cy="19431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ctr" defTabSz="584200">
              <a:defRPr sz="3200" b="1">
                <a:solidFill>
                  <a:srgbClr val="FFFFFF"/>
                </a:solidFill>
                <a:latin typeface="Arial"/>
                <a:ea typeface="Arial"/>
                <a:cs typeface="Arial"/>
                <a:sym typeface="Arial"/>
              </a:defRPr>
            </a:pPr>
            <a:r>
              <a:rPr>
                <a:solidFill>
                  <a:srgbClr val="FFFC41"/>
                </a:solidFill>
              </a:rPr>
              <a:t>The Answer: </a:t>
            </a:r>
            <a:r>
              <a:t>“I gave you every tool and every piece of information you needed to solve those problems. What I expected was that you would be able to put them together to provide an answer!”</a:t>
            </a:r>
          </a:p>
        </p:txBody>
      </p:sp>
      <p:pic>
        <p:nvPicPr>
          <p:cNvPr id="611" name="2.jpg" descr="2.jpg"/>
          <p:cNvPicPr>
            <a:picLocks noChangeAspect="1"/>
          </p:cNvPicPr>
          <p:nvPr/>
        </p:nvPicPr>
        <p:blipFill>
          <a:blip r:embed="rId3">
            <a:extLst/>
          </a:blip>
          <a:stretch>
            <a:fillRect/>
          </a:stretch>
        </p:blipFill>
        <p:spPr>
          <a:xfrm>
            <a:off x="368300" y="2171700"/>
            <a:ext cx="6559937" cy="4038600"/>
          </a:xfrm>
          <a:prstGeom prst="rect">
            <a:avLst/>
          </a:prstGeom>
          <a:ln w="12700">
            <a:solidFill>
              <a:srgbClr val="000000"/>
            </a:solidFill>
            <a:miter lim="400000"/>
          </a:ln>
          <a:effectLst>
            <a:outerShdw blurRad="190500" dist="190500" dir="2700000" rotWithShape="0">
              <a:srgbClr val="000000">
                <a:alpha val="77000"/>
              </a:srgbClr>
            </a:outerShdw>
          </a:effectLst>
        </p:spPr>
      </p:pic>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slow" advClick="1" p14:dur="1500">
        <p15:prstTrans prst="pageCurlDouble"/>
      </p:transition>
    </mc:Choice>
    <mc:Choice Requires="p14">
      <p:transition spd="slow" p14:dur="1500">
        <p14:prism dir="d"/>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610"/>
                                        </p:tgtEl>
                                        <p:attrNameLst>
                                          <p:attrName>style.visibility</p:attrName>
                                        </p:attrNameLst>
                                      </p:cBhvr>
                                      <p:to>
                                        <p:strVal val="visible"/>
                                      </p:to>
                                    </p:set>
                                    <p:anim calcmode="lin" valueType="num">
                                      <p:cBhvr>
                                        <p:cTn id="7" dur="1000" fill="hold"/>
                                        <p:tgtEl>
                                          <p:spTgt spid="610"/>
                                        </p:tgtEl>
                                        <p:attrNameLst>
                                          <p:attrName>ppt_x</p:attrName>
                                        </p:attrNameLst>
                                      </p:cBhvr>
                                      <p:tavLst>
                                        <p:tav tm="0">
                                          <p:val>
                                            <p:strVal val="#ppt_x"/>
                                          </p:val>
                                        </p:tav>
                                        <p:tav tm="100000">
                                          <p:val>
                                            <p:strVal val="#ppt_x"/>
                                          </p:val>
                                        </p:tav>
                                      </p:tavLst>
                                    </p:anim>
                                    <p:anim calcmode="lin" valueType="num">
                                      <p:cBhvr>
                                        <p:cTn id="8" dur="1000" fill="hold"/>
                                        <p:tgtEl>
                                          <p:spTgt spid="6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0" grpId="1"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941100"/>
            </a:gs>
            <a:gs pos="100000">
              <a:srgbClr val="000000"/>
            </a:gs>
          </a:gsLst>
          <a:lin ang="5400000" scaled="0"/>
        </a:gradFill>
        <a:effectLst/>
      </p:bgPr>
    </p:bg>
    <p:spTree>
      <p:nvGrpSpPr>
        <p:cNvPr id="1" name=""/>
        <p:cNvGrpSpPr/>
        <p:nvPr/>
      </p:nvGrpSpPr>
      <p:grpSpPr>
        <a:xfrm>
          <a:off x="0" y="0"/>
          <a:ext cx="0" cy="0"/>
          <a:chOff x="0" y="0"/>
          <a:chExt cx="0" cy="0"/>
        </a:xfrm>
      </p:grpSpPr>
      <p:sp>
        <p:nvSpPr>
          <p:cNvPr id="613" name="What are the Reasons for failure?"/>
          <p:cNvSpPr/>
          <p:nvPr/>
        </p:nvSpPr>
        <p:spPr>
          <a:xfrm>
            <a:off x="439480" y="331759"/>
            <a:ext cx="5562601" cy="1339802"/>
          </a:xfrm>
          <a:prstGeom prst="rect">
            <a:avLst/>
          </a:prstGeom>
          <a:solidFill>
            <a:srgbClr val="000000"/>
          </a:solidFill>
          <a:ln w="12700">
            <a:miter lim="400000"/>
          </a:ln>
          <a:effectLst>
            <a:outerShdw blurRad="190500" dist="190500" dir="2700000" rotWithShape="0">
              <a:srgbClr val="000000">
                <a:alpha val="77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lgn="ctr" defTabSz="584200">
              <a:lnSpc>
                <a:spcPts val="4500"/>
              </a:lnSpc>
              <a:tabLst>
                <a:tab pos="1066800" algn="l"/>
              </a:tabLst>
              <a:defRPr sz="3800" b="1">
                <a:solidFill>
                  <a:srgbClr val="FFFFFF"/>
                </a:solidFill>
                <a:latin typeface="Chalkboard"/>
                <a:ea typeface="Chalkboard"/>
                <a:cs typeface="Chalkboard"/>
                <a:sym typeface="Chalkboard"/>
              </a:defRPr>
            </a:lvl1pPr>
          </a:lstStyle>
          <a:p>
            <a:r>
              <a:t>What are the Reasons for failure?</a:t>
            </a:r>
          </a:p>
        </p:txBody>
      </p:sp>
      <p:sp>
        <p:nvSpPr>
          <p:cNvPr id="614" name="• Lack of interest / engagement with material.…"/>
          <p:cNvSpPr/>
          <p:nvPr/>
        </p:nvSpPr>
        <p:spPr>
          <a:xfrm>
            <a:off x="444500" y="3009900"/>
            <a:ext cx="12115800" cy="4457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584200">
              <a:lnSpc>
                <a:spcPts val="4500"/>
              </a:lnSpc>
              <a:tabLst>
                <a:tab pos="1066800" algn="l"/>
              </a:tabLst>
              <a:defRPr sz="3800" b="1">
                <a:solidFill>
                  <a:srgbClr val="FFFFFF"/>
                </a:solidFill>
                <a:latin typeface="Arial"/>
                <a:ea typeface="Arial"/>
                <a:cs typeface="Arial"/>
                <a:sym typeface="Arial"/>
              </a:defRPr>
            </a:pPr>
            <a:r>
              <a:t>• Lack of interest / engagement with material.</a:t>
            </a:r>
          </a:p>
          <a:p>
            <a:pPr defTabSz="584200">
              <a:lnSpc>
                <a:spcPts val="4500"/>
              </a:lnSpc>
              <a:tabLst>
                <a:tab pos="1066800" algn="l"/>
              </a:tabLst>
              <a:defRPr sz="3800" b="1">
                <a:solidFill>
                  <a:srgbClr val="FFFFFF"/>
                </a:solidFill>
                <a:latin typeface="Arial"/>
                <a:ea typeface="Arial"/>
                <a:cs typeface="Arial"/>
                <a:sym typeface="Arial"/>
              </a:defRPr>
            </a:pPr>
            <a:r>
              <a:t>• Missing or late homework assignments.</a:t>
            </a:r>
          </a:p>
          <a:p>
            <a:pPr defTabSz="584200">
              <a:lnSpc>
                <a:spcPts val="4500"/>
              </a:lnSpc>
              <a:tabLst>
                <a:tab pos="1066800" algn="l"/>
              </a:tabLst>
              <a:defRPr sz="3800" b="1">
                <a:solidFill>
                  <a:srgbClr val="FFFFFF"/>
                </a:solidFill>
                <a:latin typeface="Arial"/>
                <a:ea typeface="Arial"/>
                <a:cs typeface="Arial"/>
                <a:sym typeface="Arial"/>
              </a:defRPr>
            </a:pPr>
            <a:r>
              <a:t>• Did not use Prof’s office hours.</a:t>
            </a:r>
          </a:p>
          <a:p>
            <a:pPr defTabSz="584200">
              <a:lnSpc>
                <a:spcPts val="4500"/>
              </a:lnSpc>
              <a:tabLst>
                <a:tab pos="1066800" algn="l"/>
              </a:tabLst>
              <a:defRPr sz="3800" b="1">
                <a:solidFill>
                  <a:srgbClr val="FFFFFF"/>
                </a:solidFill>
                <a:latin typeface="Arial"/>
                <a:ea typeface="Arial"/>
                <a:cs typeface="Arial"/>
                <a:sym typeface="Arial"/>
              </a:defRPr>
            </a:pPr>
            <a:r>
              <a:t>• Has </a:t>
            </a:r>
            <a:r>
              <a:rPr i="1"/>
              <a:t>never</a:t>
            </a:r>
            <a:r>
              <a:t> emailed Prof or TA.</a:t>
            </a:r>
          </a:p>
          <a:p>
            <a:pPr defTabSz="584200">
              <a:lnSpc>
                <a:spcPts val="4500"/>
              </a:lnSpc>
              <a:tabLst>
                <a:tab pos="1066800" algn="l"/>
              </a:tabLst>
              <a:defRPr sz="3800" b="1">
                <a:solidFill>
                  <a:srgbClr val="FFFFFF"/>
                </a:solidFill>
                <a:latin typeface="Arial"/>
                <a:ea typeface="Arial"/>
                <a:cs typeface="Arial"/>
                <a:sym typeface="Arial"/>
              </a:defRPr>
            </a:pPr>
            <a:r>
              <a:t>• Has not signed up for course tutorial.</a:t>
            </a:r>
          </a:p>
          <a:p>
            <a:pPr defTabSz="584200">
              <a:lnSpc>
                <a:spcPts val="4500"/>
              </a:lnSpc>
              <a:tabLst>
                <a:tab pos="1066800" algn="l"/>
              </a:tabLst>
              <a:defRPr sz="3800" b="1">
                <a:solidFill>
                  <a:srgbClr val="FFFFFF"/>
                </a:solidFill>
                <a:latin typeface="Arial"/>
                <a:ea typeface="Arial"/>
                <a:cs typeface="Arial"/>
                <a:sym typeface="Arial"/>
              </a:defRPr>
            </a:pPr>
            <a:r>
              <a:t>• Is unaware of Science Center study groups.</a:t>
            </a:r>
          </a:p>
          <a:p>
            <a:pPr defTabSz="584200">
              <a:lnSpc>
                <a:spcPts val="4500"/>
              </a:lnSpc>
              <a:tabLst>
                <a:tab pos="1066800" algn="l"/>
              </a:tabLst>
              <a:defRPr sz="3800" b="1">
                <a:solidFill>
                  <a:srgbClr val="FFFFFF"/>
                </a:solidFill>
                <a:latin typeface="Arial"/>
                <a:ea typeface="Arial"/>
                <a:cs typeface="Arial"/>
                <a:sym typeface="Arial"/>
              </a:defRPr>
            </a:pPr>
            <a:r>
              <a:t>• Is ashamed / embarrassed by own performance.</a:t>
            </a:r>
          </a:p>
        </p:txBody>
      </p:sp>
      <p:sp>
        <p:nvSpPr>
          <p:cNvPr id="615" name="The one thing I really never see?"/>
          <p:cNvSpPr/>
          <p:nvPr/>
        </p:nvSpPr>
        <p:spPr>
          <a:xfrm>
            <a:off x="812800" y="7340600"/>
            <a:ext cx="4533900" cy="1358900"/>
          </a:xfrm>
          <a:prstGeom prst="rect">
            <a:avLst/>
          </a:prstGeom>
          <a:solidFill>
            <a:srgbClr val="000000"/>
          </a:solidFill>
          <a:ln w="12700">
            <a:solidFill>
              <a:srgbClr val="FFFFFF"/>
            </a:solidFill>
            <a:miter lim="400000"/>
          </a:ln>
          <a:effectLst>
            <a:outerShdw blurRad="190500" dist="190500" dir="2700000" rotWithShape="0">
              <a:srgbClr val="000000">
                <a:alpha val="77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lgn="ctr" defTabSz="584200">
              <a:lnSpc>
                <a:spcPts val="4500"/>
              </a:lnSpc>
              <a:tabLst>
                <a:tab pos="1066800" algn="l"/>
              </a:tabLst>
              <a:defRPr sz="3800" b="1">
                <a:solidFill>
                  <a:srgbClr val="FFFFFF"/>
                </a:solidFill>
                <a:latin typeface="Chalkboard"/>
                <a:ea typeface="Chalkboard"/>
                <a:cs typeface="Chalkboard"/>
                <a:sym typeface="Chalkboard"/>
              </a:defRPr>
            </a:lvl1pPr>
          </a:lstStyle>
          <a:p>
            <a:r>
              <a:t>The one thing I really never see?</a:t>
            </a:r>
          </a:p>
        </p:txBody>
      </p:sp>
      <p:sp>
        <p:nvSpPr>
          <p:cNvPr id="616" name="A student who’s not “smart” enough."/>
          <p:cNvSpPr/>
          <p:nvPr/>
        </p:nvSpPr>
        <p:spPr>
          <a:xfrm>
            <a:off x="6502400" y="7340600"/>
            <a:ext cx="5143500" cy="1358900"/>
          </a:xfrm>
          <a:prstGeom prst="rect">
            <a:avLst/>
          </a:prstGeom>
          <a:solidFill>
            <a:srgbClr val="000000"/>
          </a:solidFill>
          <a:ln w="12700">
            <a:solidFill>
              <a:srgbClr val="FFFFFF"/>
            </a:solidFill>
            <a:miter lim="400000"/>
          </a:ln>
          <a:effectLst>
            <a:outerShdw blurRad="190500" dist="190500" dir="2700000" rotWithShape="0">
              <a:srgbClr val="000000">
                <a:alpha val="77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lgn="ctr" defTabSz="584200">
              <a:lnSpc>
                <a:spcPts val="4500"/>
              </a:lnSpc>
              <a:tabLst>
                <a:tab pos="1066800" algn="l"/>
              </a:tabLst>
              <a:defRPr sz="3800" b="1">
                <a:solidFill>
                  <a:srgbClr val="FFFFFF"/>
                </a:solidFill>
                <a:latin typeface="Chalkboard"/>
                <a:ea typeface="Chalkboard"/>
                <a:cs typeface="Chalkboard"/>
                <a:sym typeface="Chalkboard"/>
              </a:defRPr>
            </a:lvl1pPr>
          </a:lstStyle>
          <a:p>
            <a:r>
              <a:t>A student who’s not “smart” enough.</a:t>
            </a:r>
          </a:p>
        </p:txBody>
      </p:sp>
      <p:sp>
        <p:nvSpPr>
          <p:cNvPr id="617" name="Common denominators among struggling students:"/>
          <p:cNvSpPr/>
          <p:nvPr/>
        </p:nvSpPr>
        <p:spPr>
          <a:xfrm>
            <a:off x="292100" y="2019300"/>
            <a:ext cx="12045219" cy="635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lnSpc>
                <a:spcPts val="4500"/>
              </a:lnSpc>
              <a:tabLst>
                <a:tab pos="1066800" algn="l"/>
              </a:tabLst>
              <a:defRPr sz="3800" b="1">
                <a:solidFill>
                  <a:srgbClr val="FFFBB9"/>
                </a:solidFill>
                <a:latin typeface="Arial"/>
                <a:ea typeface="Arial"/>
                <a:cs typeface="Arial"/>
                <a:sym typeface="Arial"/>
              </a:defRPr>
            </a:lvl1pPr>
          </a:lstStyle>
          <a:p>
            <a:r>
              <a:t>Common denominators among struggling students:</a:t>
            </a:r>
          </a:p>
        </p:txBody>
      </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slow" advClick="1" p14:dur="1500">
        <p15:prstTrans prst="pageCurlDouble"/>
      </p:transition>
    </mc:Choice>
    <mc:Choice Requires="p14">
      <p:transition spd="slow" p14:dur="1500">
        <p14:prism dir="d"/>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614">
                                            <p:bg/>
                                          </p:spTgt>
                                        </p:tgtEl>
                                        <p:attrNameLst>
                                          <p:attrName>style.visibility</p:attrName>
                                        </p:attrNameLst>
                                      </p:cBhvr>
                                      <p:to>
                                        <p:strVal val="visible"/>
                                      </p:to>
                                    </p:set>
                                    <p:anim calcmode="lin" valueType="num">
                                      <p:cBhvr>
                                        <p:cTn id="7" dur="750" fill="hold"/>
                                        <p:tgtEl>
                                          <p:spTgt spid="614">
                                            <p:bg/>
                                          </p:spTgt>
                                        </p:tgtEl>
                                        <p:attrNameLst>
                                          <p:attrName>ppt_w</p:attrName>
                                        </p:attrNameLst>
                                      </p:cBhvr>
                                      <p:tavLst>
                                        <p:tav tm="0">
                                          <p:val>
                                            <p:fltVal val="0"/>
                                          </p:val>
                                        </p:tav>
                                        <p:tav tm="100000">
                                          <p:val>
                                            <p:strVal val="#ppt_w"/>
                                          </p:val>
                                        </p:tav>
                                      </p:tavLst>
                                    </p:anim>
                                    <p:anim calcmode="lin" valueType="num">
                                      <p:cBhvr>
                                        <p:cTn id="8" dur="750" fill="hold"/>
                                        <p:tgtEl>
                                          <p:spTgt spid="614">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614">
                                            <p:txEl>
                                              <p:pRg st="0" end="0"/>
                                            </p:txEl>
                                          </p:spTgt>
                                        </p:tgtEl>
                                        <p:attrNameLst>
                                          <p:attrName>style.visibility</p:attrName>
                                        </p:attrNameLst>
                                      </p:cBhvr>
                                      <p:to>
                                        <p:strVal val="visible"/>
                                      </p:to>
                                    </p:set>
                                    <p:anim calcmode="lin" valueType="num">
                                      <p:cBhvr>
                                        <p:cTn id="11" dur="750" fill="hold"/>
                                        <p:tgtEl>
                                          <p:spTgt spid="614">
                                            <p:txEl>
                                              <p:pRg st="0" end="0"/>
                                            </p:txEl>
                                          </p:spTgt>
                                        </p:tgtEl>
                                        <p:attrNameLst>
                                          <p:attrName>ppt_w</p:attrName>
                                        </p:attrNameLst>
                                      </p:cBhvr>
                                      <p:tavLst>
                                        <p:tav tm="0">
                                          <p:val>
                                            <p:fltVal val="0"/>
                                          </p:val>
                                        </p:tav>
                                        <p:tav tm="100000">
                                          <p:val>
                                            <p:strVal val="#ppt_w"/>
                                          </p:val>
                                        </p:tav>
                                      </p:tavLst>
                                    </p:anim>
                                    <p:anim calcmode="lin" valueType="num">
                                      <p:cBhvr>
                                        <p:cTn id="12" dur="750" fill="hold"/>
                                        <p:tgtEl>
                                          <p:spTgt spid="61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614">
                                            <p:txEl>
                                              <p:pRg st="1" end="1"/>
                                            </p:txEl>
                                          </p:spTgt>
                                        </p:tgtEl>
                                        <p:attrNameLst>
                                          <p:attrName>style.visibility</p:attrName>
                                        </p:attrNameLst>
                                      </p:cBhvr>
                                      <p:to>
                                        <p:strVal val="visible"/>
                                      </p:to>
                                    </p:set>
                                    <p:anim calcmode="lin" valueType="num">
                                      <p:cBhvr>
                                        <p:cTn id="17" dur="750" fill="hold"/>
                                        <p:tgtEl>
                                          <p:spTgt spid="614">
                                            <p:txEl>
                                              <p:pRg st="1" end="1"/>
                                            </p:txEl>
                                          </p:spTgt>
                                        </p:tgtEl>
                                        <p:attrNameLst>
                                          <p:attrName>ppt_w</p:attrName>
                                        </p:attrNameLst>
                                      </p:cBhvr>
                                      <p:tavLst>
                                        <p:tav tm="0">
                                          <p:val>
                                            <p:fltVal val="0"/>
                                          </p:val>
                                        </p:tav>
                                        <p:tav tm="100000">
                                          <p:val>
                                            <p:strVal val="#ppt_w"/>
                                          </p:val>
                                        </p:tav>
                                      </p:tavLst>
                                    </p:anim>
                                    <p:anim calcmode="lin" valueType="num">
                                      <p:cBhvr>
                                        <p:cTn id="18" dur="750" fill="hold"/>
                                        <p:tgtEl>
                                          <p:spTgt spid="61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614">
                                            <p:txEl>
                                              <p:pRg st="2" end="2"/>
                                            </p:txEl>
                                          </p:spTgt>
                                        </p:tgtEl>
                                        <p:attrNameLst>
                                          <p:attrName>style.visibility</p:attrName>
                                        </p:attrNameLst>
                                      </p:cBhvr>
                                      <p:to>
                                        <p:strVal val="visible"/>
                                      </p:to>
                                    </p:set>
                                    <p:anim calcmode="lin" valueType="num">
                                      <p:cBhvr>
                                        <p:cTn id="23" dur="750" fill="hold"/>
                                        <p:tgtEl>
                                          <p:spTgt spid="614">
                                            <p:txEl>
                                              <p:pRg st="2" end="2"/>
                                            </p:txEl>
                                          </p:spTgt>
                                        </p:tgtEl>
                                        <p:attrNameLst>
                                          <p:attrName>ppt_w</p:attrName>
                                        </p:attrNameLst>
                                      </p:cBhvr>
                                      <p:tavLst>
                                        <p:tav tm="0">
                                          <p:val>
                                            <p:fltVal val="0"/>
                                          </p:val>
                                        </p:tav>
                                        <p:tav tm="100000">
                                          <p:val>
                                            <p:strVal val="#ppt_w"/>
                                          </p:val>
                                        </p:tav>
                                      </p:tavLst>
                                    </p:anim>
                                    <p:anim calcmode="lin" valueType="num">
                                      <p:cBhvr>
                                        <p:cTn id="24" dur="750" fill="hold"/>
                                        <p:tgtEl>
                                          <p:spTgt spid="614">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614">
                                            <p:txEl>
                                              <p:pRg st="3" end="3"/>
                                            </p:txEl>
                                          </p:spTgt>
                                        </p:tgtEl>
                                        <p:attrNameLst>
                                          <p:attrName>style.visibility</p:attrName>
                                        </p:attrNameLst>
                                      </p:cBhvr>
                                      <p:to>
                                        <p:strVal val="visible"/>
                                      </p:to>
                                    </p:set>
                                    <p:anim calcmode="lin" valueType="num">
                                      <p:cBhvr>
                                        <p:cTn id="29" dur="750" fill="hold"/>
                                        <p:tgtEl>
                                          <p:spTgt spid="614">
                                            <p:txEl>
                                              <p:pRg st="3" end="3"/>
                                            </p:txEl>
                                          </p:spTgt>
                                        </p:tgtEl>
                                        <p:attrNameLst>
                                          <p:attrName>ppt_w</p:attrName>
                                        </p:attrNameLst>
                                      </p:cBhvr>
                                      <p:tavLst>
                                        <p:tav tm="0">
                                          <p:val>
                                            <p:fltVal val="0"/>
                                          </p:val>
                                        </p:tav>
                                        <p:tav tm="100000">
                                          <p:val>
                                            <p:strVal val="#ppt_w"/>
                                          </p:val>
                                        </p:tav>
                                      </p:tavLst>
                                    </p:anim>
                                    <p:anim calcmode="lin" valueType="num">
                                      <p:cBhvr>
                                        <p:cTn id="30" dur="750" fill="hold"/>
                                        <p:tgtEl>
                                          <p:spTgt spid="614">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1" nodeType="clickEffect">
                                  <p:stCondLst>
                                    <p:cond delay="0"/>
                                  </p:stCondLst>
                                  <p:iterate>
                                    <p:tmAbs val="0"/>
                                  </p:iterate>
                                  <p:childTnLst>
                                    <p:set>
                                      <p:cBhvr>
                                        <p:cTn id="34" fill="hold"/>
                                        <p:tgtEl>
                                          <p:spTgt spid="614">
                                            <p:txEl>
                                              <p:pRg st="4" end="4"/>
                                            </p:txEl>
                                          </p:spTgt>
                                        </p:tgtEl>
                                        <p:attrNameLst>
                                          <p:attrName>style.visibility</p:attrName>
                                        </p:attrNameLst>
                                      </p:cBhvr>
                                      <p:to>
                                        <p:strVal val="visible"/>
                                      </p:to>
                                    </p:set>
                                    <p:anim calcmode="lin" valueType="num">
                                      <p:cBhvr>
                                        <p:cTn id="35" dur="750" fill="hold"/>
                                        <p:tgtEl>
                                          <p:spTgt spid="614">
                                            <p:txEl>
                                              <p:pRg st="4" end="4"/>
                                            </p:txEl>
                                          </p:spTgt>
                                        </p:tgtEl>
                                        <p:attrNameLst>
                                          <p:attrName>ppt_w</p:attrName>
                                        </p:attrNameLst>
                                      </p:cBhvr>
                                      <p:tavLst>
                                        <p:tav tm="0">
                                          <p:val>
                                            <p:fltVal val="0"/>
                                          </p:val>
                                        </p:tav>
                                        <p:tav tm="100000">
                                          <p:val>
                                            <p:strVal val="#ppt_w"/>
                                          </p:val>
                                        </p:tav>
                                      </p:tavLst>
                                    </p:anim>
                                    <p:anim calcmode="lin" valueType="num">
                                      <p:cBhvr>
                                        <p:cTn id="36" dur="750" fill="hold"/>
                                        <p:tgtEl>
                                          <p:spTgt spid="614">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1" nodeType="clickEffect">
                                  <p:stCondLst>
                                    <p:cond delay="0"/>
                                  </p:stCondLst>
                                  <p:iterate>
                                    <p:tmAbs val="0"/>
                                  </p:iterate>
                                  <p:childTnLst>
                                    <p:set>
                                      <p:cBhvr>
                                        <p:cTn id="40" fill="hold"/>
                                        <p:tgtEl>
                                          <p:spTgt spid="614">
                                            <p:txEl>
                                              <p:pRg st="5" end="5"/>
                                            </p:txEl>
                                          </p:spTgt>
                                        </p:tgtEl>
                                        <p:attrNameLst>
                                          <p:attrName>style.visibility</p:attrName>
                                        </p:attrNameLst>
                                      </p:cBhvr>
                                      <p:to>
                                        <p:strVal val="visible"/>
                                      </p:to>
                                    </p:set>
                                    <p:anim calcmode="lin" valueType="num">
                                      <p:cBhvr>
                                        <p:cTn id="41" dur="750" fill="hold"/>
                                        <p:tgtEl>
                                          <p:spTgt spid="614">
                                            <p:txEl>
                                              <p:pRg st="5" end="5"/>
                                            </p:txEl>
                                          </p:spTgt>
                                        </p:tgtEl>
                                        <p:attrNameLst>
                                          <p:attrName>ppt_w</p:attrName>
                                        </p:attrNameLst>
                                      </p:cBhvr>
                                      <p:tavLst>
                                        <p:tav tm="0">
                                          <p:val>
                                            <p:fltVal val="0"/>
                                          </p:val>
                                        </p:tav>
                                        <p:tav tm="100000">
                                          <p:val>
                                            <p:strVal val="#ppt_w"/>
                                          </p:val>
                                        </p:tav>
                                      </p:tavLst>
                                    </p:anim>
                                    <p:anim calcmode="lin" valueType="num">
                                      <p:cBhvr>
                                        <p:cTn id="42" dur="750" fill="hold"/>
                                        <p:tgtEl>
                                          <p:spTgt spid="614">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grpId="1" nodeType="clickEffect">
                                  <p:stCondLst>
                                    <p:cond delay="0"/>
                                  </p:stCondLst>
                                  <p:iterate>
                                    <p:tmAbs val="0"/>
                                  </p:iterate>
                                  <p:childTnLst>
                                    <p:set>
                                      <p:cBhvr>
                                        <p:cTn id="46" fill="hold"/>
                                        <p:tgtEl>
                                          <p:spTgt spid="614">
                                            <p:txEl>
                                              <p:pRg st="6" end="6"/>
                                            </p:txEl>
                                          </p:spTgt>
                                        </p:tgtEl>
                                        <p:attrNameLst>
                                          <p:attrName>style.visibility</p:attrName>
                                        </p:attrNameLst>
                                      </p:cBhvr>
                                      <p:to>
                                        <p:strVal val="visible"/>
                                      </p:to>
                                    </p:set>
                                    <p:anim calcmode="lin" valueType="num">
                                      <p:cBhvr>
                                        <p:cTn id="47" dur="750" fill="hold"/>
                                        <p:tgtEl>
                                          <p:spTgt spid="614">
                                            <p:txEl>
                                              <p:pRg st="6" end="6"/>
                                            </p:txEl>
                                          </p:spTgt>
                                        </p:tgtEl>
                                        <p:attrNameLst>
                                          <p:attrName>ppt_w</p:attrName>
                                        </p:attrNameLst>
                                      </p:cBhvr>
                                      <p:tavLst>
                                        <p:tav tm="0">
                                          <p:val>
                                            <p:fltVal val="0"/>
                                          </p:val>
                                        </p:tav>
                                        <p:tav tm="100000">
                                          <p:val>
                                            <p:strVal val="#ppt_w"/>
                                          </p:val>
                                        </p:tav>
                                      </p:tavLst>
                                    </p:anim>
                                    <p:anim calcmode="lin" valueType="num">
                                      <p:cBhvr>
                                        <p:cTn id="48" dur="750" fill="hold"/>
                                        <p:tgtEl>
                                          <p:spTgt spid="614">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2" nodeType="clickEffect">
                                  <p:stCondLst>
                                    <p:cond delay="0"/>
                                  </p:stCondLst>
                                  <p:iterate>
                                    <p:tmAbs val="0"/>
                                  </p:iterate>
                                  <p:childTnLst>
                                    <p:set>
                                      <p:cBhvr>
                                        <p:cTn id="52" fill="hold"/>
                                        <p:tgtEl>
                                          <p:spTgt spid="615"/>
                                        </p:tgtEl>
                                        <p:attrNameLst>
                                          <p:attrName>style.visibility</p:attrName>
                                        </p:attrNameLst>
                                      </p:cBhvr>
                                      <p:to>
                                        <p:strVal val="visible"/>
                                      </p:to>
                                    </p:set>
                                    <p:anim calcmode="lin" valueType="num">
                                      <p:cBhvr>
                                        <p:cTn id="53" dur="1000" fill="hold"/>
                                        <p:tgtEl>
                                          <p:spTgt spid="615"/>
                                        </p:tgtEl>
                                        <p:attrNameLst>
                                          <p:attrName>ppt_x</p:attrName>
                                        </p:attrNameLst>
                                      </p:cBhvr>
                                      <p:tavLst>
                                        <p:tav tm="0">
                                          <p:val>
                                            <p:strVal val="0-#ppt_w/2"/>
                                          </p:val>
                                        </p:tav>
                                        <p:tav tm="100000">
                                          <p:val>
                                            <p:strVal val="#ppt_x"/>
                                          </p:val>
                                        </p:tav>
                                      </p:tavLst>
                                    </p:anim>
                                    <p:anim calcmode="lin" valueType="num">
                                      <p:cBhvr>
                                        <p:cTn id="54" dur="1000" fill="hold"/>
                                        <p:tgtEl>
                                          <p:spTgt spid="615"/>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grpId="3" nodeType="clickEffect">
                                  <p:stCondLst>
                                    <p:cond delay="0"/>
                                  </p:stCondLst>
                                  <p:iterate>
                                    <p:tmAbs val="0"/>
                                  </p:iterate>
                                  <p:childTnLst>
                                    <p:set>
                                      <p:cBhvr>
                                        <p:cTn id="58" fill="hold"/>
                                        <p:tgtEl>
                                          <p:spTgt spid="616"/>
                                        </p:tgtEl>
                                        <p:attrNameLst>
                                          <p:attrName>style.visibility</p:attrName>
                                        </p:attrNameLst>
                                      </p:cBhvr>
                                      <p:to>
                                        <p:strVal val="visible"/>
                                      </p:to>
                                    </p:set>
                                    <p:anim calcmode="lin" valueType="num">
                                      <p:cBhvr>
                                        <p:cTn id="59" dur="1000" fill="hold"/>
                                        <p:tgtEl>
                                          <p:spTgt spid="616"/>
                                        </p:tgtEl>
                                        <p:attrNameLst>
                                          <p:attrName>ppt_x</p:attrName>
                                        </p:attrNameLst>
                                      </p:cBhvr>
                                      <p:tavLst>
                                        <p:tav tm="0">
                                          <p:val>
                                            <p:strVal val="1+#ppt_w/2"/>
                                          </p:val>
                                        </p:tav>
                                        <p:tav tm="100000">
                                          <p:val>
                                            <p:strVal val="#ppt_x"/>
                                          </p:val>
                                        </p:tav>
                                      </p:tavLst>
                                    </p:anim>
                                    <p:anim calcmode="lin" valueType="num">
                                      <p:cBhvr>
                                        <p:cTn id="60" dur="1000" fill="hold"/>
                                        <p:tgtEl>
                                          <p:spTgt spid="6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 grpId="1" build="p" bldLvl="5" animBg="1" advAuto="0"/>
      <p:bldP spid="615" grpId="2" animBg="1" advAuto="0"/>
      <p:bldP spid="616" grpId="3"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941100"/>
            </a:gs>
            <a:gs pos="100000">
              <a:srgbClr val="000000"/>
            </a:gs>
          </a:gsLst>
          <a:lin ang="5400000" scaled="0"/>
        </a:gradFill>
        <a:effectLst/>
      </p:bgPr>
    </p:bg>
    <p:spTree>
      <p:nvGrpSpPr>
        <p:cNvPr id="1" name=""/>
        <p:cNvGrpSpPr/>
        <p:nvPr/>
      </p:nvGrpSpPr>
      <p:grpSpPr>
        <a:xfrm>
          <a:off x="0" y="0"/>
          <a:ext cx="0" cy="0"/>
          <a:chOff x="0" y="0"/>
          <a:chExt cx="0" cy="0"/>
        </a:xfrm>
      </p:grpSpPr>
      <p:pic>
        <p:nvPicPr>
          <p:cNvPr id="619" name="6.jpg" descr="6.jpg"/>
          <p:cNvPicPr>
            <a:picLocks/>
          </p:cNvPicPr>
          <p:nvPr/>
        </p:nvPicPr>
        <p:blipFill>
          <a:blip r:embed="rId2">
            <a:extLst/>
          </a:blip>
          <a:stretch>
            <a:fillRect/>
          </a:stretch>
        </p:blipFill>
        <p:spPr>
          <a:xfrm>
            <a:off x="5537200" y="5499100"/>
            <a:ext cx="6070600" cy="3797300"/>
          </a:xfrm>
          <a:prstGeom prst="rect">
            <a:avLst/>
          </a:prstGeom>
          <a:effectLst>
            <a:outerShdw blurRad="152400" dist="152400" dir="2700000" rotWithShape="0">
              <a:srgbClr val="000000">
                <a:alpha val="77000"/>
              </a:srgbClr>
            </a:outerShdw>
          </a:effectLst>
        </p:spPr>
      </p:pic>
      <p:pic>
        <p:nvPicPr>
          <p:cNvPr id="620" name="Screen shot 2013-11-13 at 12.47.26 PM.png" descr="Screen shot 2013-11-13 at 12.47.26 PM.png"/>
          <p:cNvPicPr>
            <a:picLocks/>
          </p:cNvPicPr>
          <p:nvPr/>
        </p:nvPicPr>
        <p:blipFill>
          <a:blip r:embed="rId3">
            <a:extLst/>
          </a:blip>
          <a:stretch>
            <a:fillRect/>
          </a:stretch>
        </p:blipFill>
        <p:spPr>
          <a:xfrm>
            <a:off x="533400" y="2565400"/>
            <a:ext cx="6451600" cy="4330700"/>
          </a:xfrm>
          <a:prstGeom prst="rect">
            <a:avLst/>
          </a:prstGeom>
          <a:effectLst>
            <a:outerShdw blurRad="152400" dist="152400" dir="2700000" rotWithShape="0">
              <a:srgbClr val="000000">
                <a:alpha val="77000"/>
              </a:srgbClr>
            </a:outerShdw>
          </a:effectLst>
        </p:spPr>
      </p:pic>
      <p:sp>
        <p:nvSpPr>
          <p:cNvPr id="621" name="So what’s need to ensure readiness in science before a student walks through those gates?"/>
          <p:cNvSpPr/>
          <p:nvPr/>
        </p:nvSpPr>
        <p:spPr>
          <a:xfrm>
            <a:off x="2070100" y="596900"/>
            <a:ext cx="8547100" cy="172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lnSpc>
                <a:spcPts val="4500"/>
              </a:lnSpc>
              <a:tabLst>
                <a:tab pos="1066800" algn="l"/>
              </a:tabLst>
              <a:defRPr sz="3800" b="1">
                <a:solidFill>
                  <a:srgbClr val="FFFFFF"/>
                </a:solidFill>
                <a:latin typeface="Arial"/>
                <a:ea typeface="Arial"/>
                <a:cs typeface="Arial"/>
                <a:sym typeface="Arial"/>
              </a:defRPr>
            </a:lvl1pPr>
          </a:lstStyle>
          <a:p>
            <a:r>
              <a:t>So what’s need to ensure readiness in science before a student walks through those gates?</a:t>
            </a:r>
          </a:p>
        </p:txBody>
      </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ageCurlDouble"/>
      </p:transition>
    </mc:Choice>
    <mc:Choice Requires="p14">
      <p:transition spd="slow">
        <p14:prism/>
      </p:transition>
    </mc:Choice>
    <mc:Fallback xmlns:a14="http://schemas.microsoft.com/office/drawing/2010/main" xmlns:m="http://schemas.openxmlformats.org/officeDocument/2006/math"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941100"/>
            </a:gs>
            <a:gs pos="100000">
              <a:srgbClr val="000000"/>
            </a:gs>
          </a:gsLst>
          <a:lin ang="5400000" scaled="0"/>
        </a:gradFill>
        <a:effectLst/>
      </p:bgPr>
    </p:bg>
    <p:spTree>
      <p:nvGrpSpPr>
        <p:cNvPr id="1" name=""/>
        <p:cNvGrpSpPr/>
        <p:nvPr/>
      </p:nvGrpSpPr>
      <p:grpSpPr>
        <a:xfrm>
          <a:off x="0" y="0"/>
          <a:ext cx="0" cy="0"/>
          <a:chOff x="0" y="0"/>
          <a:chExt cx="0" cy="0"/>
        </a:xfrm>
      </p:grpSpPr>
      <p:sp>
        <p:nvSpPr>
          <p:cNvPr id="623" name="Yes, I’m talking about science students!…"/>
          <p:cNvSpPr/>
          <p:nvPr/>
        </p:nvSpPr>
        <p:spPr>
          <a:xfrm>
            <a:off x="671731" y="5283200"/>
            <a:ext cx="5613401" cy="3911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lnSpc>
                <a:spcPts val="4500"/>
              </a:lnSpc>
              <a:tabLst>
                <a:tab pos="1066800" algn="l"/>
              </a:tabLst>
              <a:defRPr sz="3800" b="1">
                <a:solidFill>
                  <a:srgbClr val="FFFFFF"/>
                </a:solidFill>
                <a:latin typeface="Arial"/>
                <a:ea typeface="Arial"/>
                <a:cs typeface="Arial"/>
                <a:sym typeface="Arial"/>
              </a:defRPr>
            </a:pPr>
            <a:r>
              <a:t>Yes, I’m talking about science students!</a:t>
            </a:r>
            <a:br/>
            <a:endParaRPr/>
          </a:p>
          <a:p>
            <a:pPr algn="ctr" defTabSz="584200">
              <a:lnSpc>
                <a:spcPts val="4500"/>
              </a:lnSpc>
              <a:tabLst>
                <a:tab pos="1066800" algn="l"/>
              </a:tabLst>
              <a:defRPr sz="3800" b="1">
                <a:solidFill>
                  <a:srgbClr val="FFFFFF"/>
                </a:solidFill>
                <a:latin typeface="Arial"/>
                <a:ea typeface="Arial"/>
                <a:cs typeface="Arial"/>
                <a:sym typeface="Arial"/>
              </a:defRPr>
            </a:pPr>
            <a:r>
              <a:t>And the students who do best are the ones who read outside of science for pleasure!</a:t>
            </a:r>
          </a:p>
        </p:txBody>
      </p:sp>
      <p:pic>
        <p:nvPicPr>
          <p:cNvPr id="624" name="1.jpg" descr="1.jpg"/>
          <p:cNvPicPr>
            <a:picLocks noChangeAspect="1"/>
          </p:cNvPicPr>
          <p:nvPr/>
        </p:nvPicPr>
        <p:blipFill>
          <a:blip r:embed="rId2">
            <a:extLst/>
          </a:blip>
          <a:stretch>
            <a:fillRect/>
          </a:stretch>
        </p:blipFill>
        <p:spPr>
          <a:xfrm>
            <a:off x="787400" y="850900"/>
            <a:ext cx="4191000" cy="4191000"/>
          </a:xfrm>
          <a:prstGeom prst="rect">
            <a:avLst/>
          </a:prstGeom>
          <a:ln w="12700">
            <a:solidFill>
              <a:srgbClr val="000000"/>
            </a:solidFill>
            <a:miter lim="400000"/>
          </a:ln>
          <a:effectLst>
            <a:outerShdw blurRad="152400" dist="152400" dir="2700000" rotWithShape="0">
              <a:srgbClr val="000000">
                <a:alpha val="77000"/>
              </a:srgbClr>
            </a:outerShdw>
          </a:effectLst>
        </p:spPr>
      </p:pic>
      <p:pic>
        <p:nvPicPr>
          <p:cNvPr id="625" name="2.jpg" descr="2.jpg"/>
          <p:cNvPicPr>
            <a:picLocks noChangeAspect="1"/>
          </p:cNvPicPr>
          <p:nvPr/>
        </p:nvPicPr>
        <p:blipFill>
          <a:blip r:embed="rId3">
            <a:extLst/>
          </a:blip>
          <a:stretch>
            <a:fillRect/>
          </a:stretch>
        </p:blipFill>
        <p:spPr>
          <a:xfrm>
            <a:off x="7302500" y="5613400"/>
            <a:ext cx="5321300" cy="3556000"/>
          </a:xfrm>
          <a:prstGeom prst="rect">
            <a:avLst/>
          </a:prstGeom>
          <a:ln w="12700">
            <a:solidFill>
              <a:srgbClr val="000000"/>
            </a:solidFill>
            <a:miter lim="400000"/>
          </a:ln>
          <a:effectLst>
            <a:outerShdw blurRad="152400" dist="152400" dir="2700000" rotWithShape="0">
              <a:srgbClr val="000000">
                <a:alpha val="77000"/>
              </a:srgbClr>
            </a:outerShdw>
          </a:effectLst>
        </p:spPr>
      </p:pic>
      <p:sp>
        <p:nvSpPr>
          <p:cNvPr id="626" name="Reading (and writing)"/>
          <p:cNvSpPr/>
          <p:nvPr/>
        </p:nvSpPr>
        <p:spPr>
          <a:xfrm>
            <a:off x="6337300" y="882650"/>
            <a:ext cx="5955990" cy="749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lnSpc>
                <a:spcPts val="5400"/>
              </a:lnSpc>
              <a:tabLst>
                <a:tab pos="1066800" algn="l"/>
              </a:tabLst>
              <a:defRPr sz="4500" b="1">
                <a:solidFill>
                  <a:srgbClr val="FFFFFF"/>
                </a:solidFill>
                <a:latin typeface="Arial"/>
                <a:ea typeface="Arial"/>
                <a:cs typeface="Arial"/>
                <a:sym typeface="Arial"/>
              </a:defRPr>
            </a:lvl1pPr>
          </a:lstStyle>
          <a:p>
            <a:r>
              <a:t>Reading (and writing)</a:t>
            </a:r>
          </a:p>
        </p:txBody>
      </p:sp>
      <p:pic>
        <p:nvPicPr>
          <p:cNvPr id="627" name="1.jpg" descr="1.jpg"/>
          <p:cNvPicPr>
            <a:picLocks noChangeAspect="1"/>
          </p:cNvPicPr>
          <p:nvPr/>
        </p:nvPicPr>
        <p:blipFill>
          <a:blip r:embed="rId4">
            <a:extLst/>
          </a:blip>
          <a:stretch>
            <a:fillRect/>
          </a:stretch>
        </p:blipFill>
        <p:spPr>
          <a:xfrm>
            <a:off x="6477000" y="2171700"/>
            <a:ext cx="4648200" cy="3454400"/>
          </a:xfrm>
          <a:prstGeom prst="rect">
            <a:avLst/>
          </a:prstGeom>
          <a:ln w="12700">
            <a:solidFill>
              <a:srgbClr val="000000"/>
            </a:solidFill>
            <a:miter lim="400000"/>
          </a:ln>
          <a:effectLst>
            <a:outerShdw blurRad="152400" dist="152400" dir="2700000" rotWithShape="0">
              <a:srgbClr val="000000">
                <a:alpha val="77000"/>
              </a:srgbClr>
            </a:outerShdw>
          </a:effectLst>
        </p:spPr>
      </p:pic>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ageCurlDouble"/>
      </p:transition>
    </mc:Choice>
    <mc:Choice Requires="p14">
      <p:transition spd="slow">
        <p14:prism/>
      </p:transition>
    </mc:Choice>
    <mc:Fallback xmlns:a14="http://schemas.microsoft.com/office/drawing/2010/main" xmlns:m="http://schemas.openxmlformats.org/officeDocument/2006/math"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623">
                                            <p:bg/>
                                          </p:spTgt>
                                        </p:tgtEl>
                                        <p:attrNameLst>
                                          <p:attrName>style.visibility</p:attrName>
                                        </p:attrNameLst>
                                      </p:cBhvr>
                                      <p:to>
                                        <p:strVal val="visible"/>
                                      </p:to>
                                    </p:set>
                                    <p:anim calcmode="lin" valueType="num">
                                      <p:cBhvr>
                                        <p:cTn id="7" dur="1000" fill="hold"/>
                                        <p:tgtEl>
                                          <p:spTgt spid="623">
                                            <p:bg/>
                                          </p:spTgt>
                                        </p:tgtEl>
                                        <p:attrNameLst>
                                          <p:attrName>ppt_w</p:attrName>
                                        </p:attrNameLst>
                                      </p:cBhvr>
                                      <p:tavLst>
                                        <p:tav tm="0">
                                          <p:val>
                                            <p:fltVal val="0"/>
                                          </p:val>
                                        </p:tav>
                                        <p:tav tm="100000">
                                          <p:val>
                                            <p:strVal val="#ppt_w"/>
                                          </p:val>
                                        </p:tav>
                                      </p:tavLst>
                                    </p:anim>
                                    <p:anim calcmode="lin" valueType="num">
                                      <p:cBhvr>
                                        <p:cTn id="8" dur="1000" fill="hold"/>
                                        <p:tgtEl>
                                          <p:spTgt spid="623">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623">
                                            <p:txEl>
                                              <p:pRg st="0" end="0"/>
                                            </p:txEl>
                                          </p:spTgt>
                                        </p:tgtEl>
                                        <p:attrNameLst>
                                          <p:attrName>style.visibility</p:attrName>
                                        </p:attrNameLst>
                                      </p:cBhvr>
                                      <p:to>
                                        <p:strVal val="visible"/>
                                      </p:to>
                                    </p:set>
                                    <p:anim calcmode="lin" valueType="num">
                                      <p:cBhvr>
                                        <p:cTn id="11" dur="1000" fill="hold"/>
                                        <p:tgtEl>
                                          <p:spTgt spid="623">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62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623">
                                            <p:txEl>
                                              <p:pRg st="1" end="1"/>
                                            </p:txEl>
                                          </p:spTgt>
                                        </p:tgtEl>
                                        <p:attrNameLst>
                                          <p:attrName>style.visibility</p:attrName>
                                        </p:attrNameLst>
                                      </p:cBhvr>
                                      <p:to>
                                        <p:strVal val="visible"/>
                                      </p:to>
                                    </p:set>
                                    <p:anim calcmode="lin" valueType="num">
                                      <p:cBhvr>
                                        <p:cTn id="17" dur="1000" fill="hold"/>
                                        <p:tgtEl>
                                          <p:spTgt spid="623">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623">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3" grpId="1" build="p" bldLvl="5"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941100"/>
            </a:gs>
            <a:gs pos="100000">
              <a:srgbClr val="000000"/>
            </a:gs>
          </a:gsLst>
          <a:lin ang="5400000" scaled="0"/>
        </a:gradFill>
        <a:effectLst/>
      </p:bgPr>
    </p:bg>
    <p:spTree>
      <p:nvGrpSpPr>
        <p:cNvPr id="1" name=""/>
        <p:cNvGrpSpPr/>
        <p:nvPr/>
      </p:nvGrpSpPr>
      <p:grpSpPr>
        <a:xfrm>
          <a:off x="0" y="0"/>
          <a:ext cx="0" cy="0"/>
          <a:chOff x="0" y="0"/>
          <a:chExt cx="0" cy="0"/>
        </a:xfrm>
      </p:grpSpPr>
      <p:sp>
        <p:nvSpPr>
          <p:cNvPr id="629" name="Basic science literacy is essential.…"/>
          <p:cNvSpPr/>
          <p:nvPr/>
        </p:nvSpPr>
        <p:spPr>
          <a:xfrm>
            <a:off x="1082271" y="279400"/>
            <a:ext cx="10833101"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lnSpc>
                <a:spcPts val="5800"/>
              </a:lnSpc>
              <a:tabLst>
                <a:tab pos="1066800" algn="l"/>
              </a:tabLst>
              <a:defRPr sz="4900" b="1">
                <a:solidFill>
                  <a:srgbClr val="FFFFFF"/>
                </a:solidFill>
                <a:effectLst>
                  <a:outerShdw blurRad="63500" dist="76200" dir="2700000" rotWithShape="0">
                    <a:srgbClr val="000000">
                      <a:alpha val="64999"/>
                    </a:srgbClr>
                  </a:outerShdw>
                </a:effectLst>
                <a:latin typeface="Arial"/>
                <a:ea typeface="Arial"/>
                <a:cs typeface="Arial"/>
                <a:sym typeface="Arial"/>
              </a:defRPr>
            </a:pPr>
            <a:r>
              <a:t>Basic science literacy is essential.</a:t>
            </a:r>
          </a:p>
          <a:p>
            <a:pPr defTabSz="584200">
              <a:lnSpc>
                <a:spcPts val="4500"/>
              </a:lnSpc>
              <a:tabLst>
                <a:tab pos="1066800" algn="l"/>
              </a:tabLst>
              <a:defRPr sz="3800" b="1">
                <a:solidFill>
                  <a:srgbClr val="FFFFFF"/>
                </a:solidFill>
                <a:latin typeface="Arial"/>
                <a:ea typeface="Arial"/>
                <a:cs typeface="Arial"/>
                <a:sym typeface="Arial"/>
              </a:defRPr>
            </a:pPr>
            <a:endParaRPr/>
          </a:p>
          <a:p>
            <a:pPr defTabSz="584200">
              <a:lnSpc>
                <a:spcPts val="4500"/>
              </a:lnSpc>
              <a:tabLst>
                <a:tab pos="1066800" algn="l"/>
              </a:tabLst>
              <a:defRPr sz="3800" b="1">
                <a:solidFill>
                  <a:srgbClr val="FFFFFF"/>
                </a:solidFill>
                <a:latin typeface="Arial"/>
                <a:ea typeface="Arial"/>
                <a:cs typeface="Arial"/>
                <a:sym typeface="Arial"/>
              </a:defRPr>
            </a:pPr>
            <a:r>
              <a:t>But I really do mean basic!</a:t>
            </a:r>
          </a:p>
          <a:p>
            <a:pPr defTabSz="584200">
              <a:lnSpc>
                <a:spcPts val="4500"/>
              </a:lnSpc>
              <a:tabLst>
                <a:tab pos="1066800" algn="l"/>
              </a:tabLst>
              <a:defRPr sz="3800" b="1">
                <a:solidFill>
                  <a:srgbClr val="FFFFFF"/>
                </a:solidFill>
                <a:latin typeface="Arial"/>
                <a:ea typeface="Arial"/>
                <a:cs typeface="Arial"/>
                <a:sym typeface="Arial"/>
              </a:defRPr>
            </a:pPr>
            <a:r>
              <a:t>Chemistry, Physics, Earth Science, Biology.</a:t>
            </a:r>
          </a:p>
        </p:txBody>
      </p:sp>
      <p:pic>
        <p:nvPicPr>
          <p:cNvPr id="630" name="image.jpg" descr="image.jpg"/>
          <p:cNvPicPr>
            <a:picLocks/>
          </p:cNvPicPr>
          <p:nvPr/>
        </p:nvPicPr>
        <p:blipFill>
          <a:blip r:embed="rId2">
            <a:extLst/>
          </a:blip>
          <a:stretch>
            <a:fillRect/>
          </a:stretch>
        </p:blipFill>
        <p:spPr>
          <a:xfrm>
            <a:off x="5600700" y="3182620"/>
            <a:ext cx="6756400" cy="6057901"/>
          </a:xfrm>
          <a:prstGeom prst="rect">
            <a:avLst/>
          </a:prstGeom>
          <a:ln w="12700">
            <a:miter lim="400000"/>
          </a:ln>
          <a:effectLst>
            <a:outerShdw blurRad="215900" dist="165100" dir="2700000" rotWithShape="0">
              <a:srgbClr val="000000">
                <a:alpha val="64999"/>
              </a:srgbClr>
            </a:outerShdw>
          </a:effectLst>
        </p:spPr>
      </p:pic>
      <p:sp>
        <p:nvSpPr>
          <p:cNvPr id="631" name="It’s great to know more. But most college science courses are going to start with the basics (and move quickly)."/>
          <p:cNvSpPr/>
          <p:nvPr/>
        </p:nvSpPr>
        <p:spPr>
          <a:xfrm>
            <a:off x="711200" y="3981450"/>
            <a:ext cx="4000500" cy="4457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lnSpc>
                <a:spcPts val="4500"/>
              </a:lnSpc>
              <a:tabLst>
                <a:tab pos="1066800" algn="l"/>
              </a:tabLst>
              <a:defRPr sz="3800" b="1">
                <a:solidFill>
                  <a:srgbClr val="FFFFFF"/>
                </a:solidFill>
                <a:latin typeface="Arial"/>
                <a:ea typeface="Arial"/>
                <a:cs typeface="Arial"/>
                <a:sym typeface="Arial"/>
              </a:defRPr>
            </a:lvl1pPr>
          </a:lstStyle>
          <a:p>
            <a:r>
              <a:t>It’s great to know more. But most college science courses are going to start with the basics (and move quickly).</a:t>
            </a:r>
          </a:p>
        </p:txBody>
      </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eelOff" invX="1"/>
      </p:transition>
    </mc:Choice>
    <mc:Choice Requires="p14">
      <p:transition spd="slow">
        <p:wipe/>
      </p:transition>
    </mc:Choice>
    <mc:Fallback xmlns:a14="http://schemas.microsoft.com/office/drawing/2010/main" xmlns:m="http://schemas.openxmlformats.org/officeDocument/2006/math"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630"/>
                                        </p:tgtEl>
                                        <p:attrNameLst>
                                          <p:attrName>style.visibility</p:attrName>
                                        </p:attrNameLst>
                                      </p:cBhvr>
                                      <p:to>
                                        <p:strVal val="visible"/>
                                      </p:to>
                                    </p:set>
                                    <p:anim calcmode="lin" valueType="num">
                                      <p:cBhvr>
                                        <p:cTn id="7" dur="1000" fill="hold"/>
                                        <p:tgtEl>
                                          <p:spTgt spid="630"/>
                                        </p:tgtEl>
                                        <p:attrNameLst>
                                          <p:attrName>ppt_x</p:attrName>
                                        </p:attrNameLst>
                                      </p:cBhvr>
                                      <p:tavLst>
                                        <p:tav tm="0">
                                          <p:val>
                                            <p:strVal val="1+#ppt_w/2"/>
                                          </p:val>
                                        </p:tav>
                                        <p:tav tm="100000">
                                          <p:val>
                                            <p:strVal val="#ppt_x"/>
                                          </p:val>
                                        </p:tav>
                                      </p:tavLst>
                                    </p:anim>
                                    <p:anim calcmode="lin" valueType="num">
                                      <p:cBhvr>
                                        <p:cTn id="8" dur="1000" fill="hold"/>
                                        <p:tgtEl>
                                          <p:spTgt spid="6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2" nodeType="clickEffect">
                                  <p:stCondLst>
                                    <p:cond delay="0"/>
                                  </p:stCondLst>
                                  <p:iterate>
                                    <p:tmAbs val="0"/>
                                  </p:iterate>
                                  <p:childTnLst>
                                    <p:set>
                                      <p:cBhvr>
                                        <p:cTn id="12" fill="hold"/>
                                        <p:tgtEl>
                                          <p:spTgt spid="631"/>
                                        </p:tgtEl>
                                        <p:attrNameLst>
                                          <p:attrName>style.visibility</p:attrName>
                                        </p:attrNameLst>
                                      </p:cBhvr>
                                      <p:to>
                                        <p:strVal val="visible"/>
                                      </p:to>
                                    </p:set>
                                    <p:anim calcmode="lin" valueType="num">
                                      <p:cBhvr>
                                        <p:cTn id="13" dur="1000" fill="hold"/>
                                        <p:tgtEl>
                                          <p:spTgt spid="631"/>
                                        </p:tgtEl>
                                        <p:attrNameLst>
                                          <p:attrName>ppt_x</p:attrName>
                                        </p:attrNameLst>
                                      </p:cBhvr>
                                      <p:tavLst>
                                        <p:tav tm="0">
                                          <p:val>
                                            <p:strVal val="0-#ppt_w/2"/>
                                          </p:val>
                                        </p:tav>
                                        <p:tav tm="100000">
                                          <p:val>
                                            <p:strVal val="#ppt_x"/>
                                          </p:val>
                                        </p:tav>
                                      </p:tavLst>
                                    </p:anim>
                                    <p:anim calcmode="lin" valueType="num">
                                      <p:cBhvr>
                                        <p:cTn id="14" dur="1000" fill="hold"/>
                                        <p:tgtEl>
                                          <p:spTgt spid="6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0" grpId="1" animBg="1" advAuto="0"/>
      <p:bldP spid="631" grpId="2"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941100"/>
            </a:gs>
            <a:gs pos="100000">
              <a:srgbClr val="000000"/>
            </a:gs>
          </a:gsLst>
          <a:lin ang="5400000" scaled="0"/>
        </a:gradFill>
        <a:effectLst/>
      </p:bgPr>
    </p:bg>
    <p:spTree>
      <p:nvGrpSpPr>
        <p:cNvPr id="1" name=""/>
        <p:cNvGrpSpPr/>
        <p:nvPr/>
      </p:nvGrpSpPr>
      <p:grpSpPr>
        <a:xfrm>
          <a:off x="0" y="0"/>
          <a:ext cx="0" cy="0"/>
          <a:chOff x="0" y="0"/>
          <a:chExt cx="0" cy="0"/>
        </a:xfrm>
      </p:grpSpPr>
      <p:grpSp>
        <p:nvGrpSpPr>
          <p:cNvPr id="417" name="Group"/>
          <p:cNvGrpSpPr/>
          <p:nvPr/>
        </p:nvGrpSpPr>
        <p:grpSpPr>
          <a:xfrm>
            <a:off x="469900" y="342900"/>
            <a:ext cx="2730500" cy="1219200"/>
            <a:chOff x="0" y="0"/>
            <a:chExt cx="2730500" cy="1219200"/>
          </a:xfrm>
        </p:grpSpPr>
        <p:sp>
          <p:nvSpPr>
            <p:cNvPr id="415" name="Rounded Rectangle"/>
            <p:cNvSpPr/>
            <p:nvPr/>
          </p:nvSpPr>
          <p:spPr>
            <a:xfrm>
              <a:off x="0" y="0"/>
              <a:ext cx="2730500" cy="1219200"/>
            </a:xfrm>
            <a:prstGeom prst="roundRect">
              <a:avLst>
                <a:gd name="adj" fmla="val 15625"/>
              </a:avLst>
            </a:prstGeom>
            <a:solidFill>
              <a:srgbClr val="FFFFFF"/>
            </a:solidFill>
            <a:ln w="25400" cap="flat">
              <a:solidFill>
                <a:srgbClr val="000000"/>
              </a:solidFill>
              <a:prstDash val="solid"/>
              <a:miter lim="400000"/>
            </a:ln>
            <a:effectLst>
              <a:outerShdw blurRad="127000" dist="76200" dir="2700000" rotWithShape="0">
                <a:srgbClr val="000000">
                  <a:alpha val="75000"/>
                </a:srgbClr>
              </a:outerShdw>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pic>
          <p:nvPicPr>
            <p:cNvPr id="416" name="achieve.png" descr="achieve.png"/>
            <p:cNvPicPr>
              <a:picLocks noChangeAspect="1"/>
            </p:cNvPicPr>
            <p:nvPr/>
          </p:nvPicPr>
          <p:blipFill>
            <a:blip r:embed="rId2">
              <a:extLst/>
            </a:blip>
            <a:stretch>
              <a:fillRect/>
            </a:stretch>
          </p:blipFill>
          <p:spPr>
            <a:xfrm>
              <a:off x="63500" y="127000"/>
              <a:ext cx="2552700" cy="928255"/>
            </a:xfrm>
            <a:prstGeom prst="rect">
              <a:avLst/>
            </a:prstGeom>
            <a:ln w="12700" cap="flat">
              <a:noFill/>
              <a:miter lim="400000"/>
            </a:ln>
            <a:effectLst/>
          </p:spPr>
        </p:pic>
      </p:grpSp>
      <p:pic>
        <p:nvPicPr>
          <p:cNvPr id="418" name="Screen shot 2013-11-13 at 10.25.36 AM.png" descr="Screen shot 2013-11-13 at 10.25.36 AM.png"/>
          <p:cNvPicPr>
            <a:picLocks noChangeAspect="1"/>
          </p:cNvPicPr>
          <p:nvPr/>
        </p:nvPicPr>
        <p:blipFill>
          <a:blip r:embed="rId3">
            <a:extLst/>
          </a:blip>
          <a:stretch>
            <a:fillRect/>
          </a:stretch>
        </p:blipFill>
        <p:spPr>
          <a:xfrm>
            <a:off x="482600" y="2006600"/>
            <a:ext cx="9664700" cy="5715000"/>
          </a:xfrm>
          <a:prstGeom prst="rect">
            <a:avLst/>
          </a:prstGeom>
          <a:ln w="12700">
            <a:solidFill>
              <a:srgbClr val="000000"/>
            </a:solidFill>
            <a:miter lim="400000"/>
          </a:ln>
          <a:effectLst>
            <a:outerShdw blurRad="127000" dist="76200" dir="2700000" rotWithShape="0">
              <a:srgbClr val="000000">
                <a:alpha val="75000"/>
              </a:srgbClr>
            </a:outerShdw>
          </a:effectLst>
        </p:spPr>
      </p:pic>
      <p:sp>
        <p:nvSpPr>
          <p:cNvPr id="419" name="1) The US workforce will require more education and skills.…"/>
          <p:cNvSpPr/>
          <p:nvPr/>
        </p:nvSpPr>
        <p:spPr>
          <a:xfrm>
            <a:off x="2884022" y="4381500"/>
            <a:ext cx="9677401" cy="4914900"/>
          </a:xfrm>
          <a:prstGeom prst="rect">
            <a:avLst/>
          </a:prstGeom>
          <a:solidFill>
            <a:srgbClr val="FFFFFF"/>
          </a:solidFill>
          <a:ln w="12700">
            <a:solidFill>
              <a:srgbClr val="000000"/>
            </a:solidFill>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marL="694329" indent="-650240" defTabSz="584200">
              <a:defRPr sz="3600" b="1">
                <a:latin typeface="Arial"/>
                <a:ea typeface="Arial"/>
                <a:cs typeface="Arial"/>
                <a:sym typeface="Arial"/>
              </a:defRPr>
            </a:pPr>
            <a:r>
              <a:t>1) The US workforce will require more education and skills.</a:t>
            </a:r>
          </a:p>
          <a:p>
            <a:pPr marL="694329" indent="-650240" defTabSz="584200">
              <a:defRPr sz="3600" b="1">
                <a:latin typeface="Arial"/>
                <a:ea typeface="Arial"/>
                <a:cs typeface="Arial"/>
                <a:sym typeface="Arial"/>
              </a:defRPr>
            </a:pPr>
            <a:r>
              <a:t>2) Low skills jobs provide few opportunities for advancement or security.</a:t>
            </a:r>
          </a:p>
          <a:p>
            <a:pPr marL="694329" indent="-650240" defTabSz="584200">
              <a:defRPr sz="3600" b="1">
                <a:latin typeface="Arial"/>
                <a:ea typeface="Arial"/>
                <a:cs typeface="Arial"/>
                <a:sym typeface="Arial"/>
              </a:defRPr>
            </a:pPr>
            <a:r>
              <a:t>3) The skills “mismatch” is real</a:t>
            </a:r>
          </a:p>
          <a:p>
            <a:pPr marL="694329" indent="-65024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b="1">
                <a:latin typeface="Arial"/>
                <a:ea typeface="Arial"/>
                <a:cs typeface="Arial"/>
                <a:sym typeface="Arial"/>
              </a:defRPr>
            </a:pPr>
            <a:r>
              <a:t>4) There are many pathways to middle and high skills jobs, but education and training beyond high school is the common denominator</a:t>
            </a:r>
          </a:p>
        </p:txBody>
      </p:sp>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419">
                                            <p:bg/>
                                          </p:spTgt>
                                        </p:tgtEl>
                                        <p:attrNameLst>
                                          <p:attrName>style.visibility</p:attrName>
                                        </p:attrNameLst>
                                      </p:cBhvr>
                                      <p:to>
                                        <p:strVal val="visible"/>
                                      </p:to>
                                    </p:set>
                                    <p:anim calcmode="lin" valueType="num">
                                      <p:cBhvr>
                                        <p:cTn id="7" dur="1000" fill="hold"/>
                                        <p:tgtEl>
                                          <p:spTgt spid="419">
                                            <p:bg/>
                                          </p:spTgt>
                                        </p:tgtEl>
                                        <p:attrNameLst>
                                          <p:attrName>ppt_x</p:attrName>
                                        </p:attrNameLst>
                                      </p:cBhvr>
                                      <p:tavLst>
                                        <p:tav tm="0">
                                          <p:val>
                                            <p:strVal val="#ppt_x"/>
                                          </p:val>
                                        </p:tav>
                                        <p:tav tm="100000">
                                          <p:val>
                                            <p:strVal val="#ppt_x"/>
                                          </p:val>
                                        </p:tav>
                                      </p:tavLst>
                                    </p:anim>
                                    <p:anim calcmode="lin" valueType="num">
                                      <p:cBhvr>
                                        <p:cTn id="8" dur="1000" fill="hold"/>
                                        <p:tgtEl>
                                          <p:spTgt spid="419">
                                            <p:bg/>
                                          </p:spTgt>
                                        </p:tgtEl>
                                        <p:attrNameLst>
                                          <p:attrName>ppt_y</p:attrName>
                                        </p:attrNameLst>
                                      </p:cBhvr>
                                      <p:tavLst>
                                        <p:tav tm="0">
                                          <p:val>
                                            <p:strVal val="0-#ppt_h/2"/>
                                          </p:val>
                                        </p:tav>
                                        <p:tav tm="100000">
                                          <p:val>
                                            <p:strVal val="#ppt_y"/>
                                          </p:val>
                                        </p:tav>
                                      </p:tavLst>
                                    </p:anim>
                                  </p:childTnLst>
                                </p:cTn>
                              </p:par>
                              <p:par>
                                <p:cTn id="9" presetID="2" presetClass="entr" presetSubtype="1" fill="hold" grpId="1" nodeType="withEffect">
                                  <p:stCondLst>
                                    <p:cond delay="0"/>
                                  </p:stCondLst>
                                  <p:iterate>
                                    <p:tmAbs val="0"/>
                                  </p:iterate>
                                  <p:childTnLst>
                                    <p:set>
                                      <p:cBhvr>
                                        <p:cTn id="10" fill="hold"/>
                                        <p:tgtEl>
                                          <p:spTgt spid="419">
                                            <p:txEl>
                                              <p:pRg st="0" end="0"/>
                                            </p:txEl>
                                          </p:spTgt>
                                        </p:tgtEl>
                                        <p:attrNameLst>
                                          <p:attrName>style.visibility</p:attrName>
                                        </p:attrNameLst>
                                      </p:cBhvr>
                                      <p:to>
                                        <p:strVal val="visible"/>
                                      </p:to>
                                    </p:set>
                                    <p:anim calcmode="lin" valueType="num">
                                      <p:cBhvr>
                                        <p:cTn id="11" dur="1000" fill="hold"/>
                                        <p:tgtEl>
                                          <p:spTgt spid="419">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41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1" nodeType="clickEffect">
                                  <p:stCondLst>
                                    <p:cond delay="0"/>
                                  </p:stCondLst>
                                  <p:iterate>
                                    <p:tmAbs val="0"/>
                                  </p:iterate>
                                  <p:childTnLst>
                                    <p:set>
                                      <p:cBhvr>
                                        <p:cTn id="16" fill="hold"/>
                                        <p:tgtEl>
                                          <p:spTgt spid="419">
                                            <p:txEl>
                                              <p:pRg st="1" end="1"/>
                                            </p:txEl>
                                          </p:spTgt>
                                        </p:tgtEl>
                                        <p:attrNameLst>
                                          <p:attrName>style.visibility</p:attrName>
                                        </p:attrNameLst>
                                      </p:cBhvr>
                                      <p:to>
                                        <p:strVal val="visible"/>
                                      </p:to>
                                    </p:set>
                                    <p:anim calcmode="lin" valueType="num">
                                      <p:cBhvr>
                                        <p:cTn id="17" dur="1000" fill="hold"/>
                                        <p:tgtEl>
                                          <p:spTgt spid="419">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419">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1" nodeType="clickEffect">
                                  <p:stCondLst>
                                    <p:cond delay="0"/>
                                  </p:stCondLst>
                                  <p:iterate>
                                    <p:tmAbs val="0"/>
                                  </p:iterate>
                                  <p:childTnLst>
                                    <p:set>
                                      <p:cBhvr>
                                        <p:cTn id="22" fill="hold"/>
                                        <p:tgtEl>
                                          <p:spTgt spid="419">
                                            <p:txEl>
                                              <p:pRg st="2" end="2"/>
                                            </p:txEl>
                                          </p:spTgt>
                                        </p:tgtEl>
                                        <p:attrNameLst>
                                          <p:attrName>style.visibility</p:attrName>
                                        </p:attrNameLst>
                                      </p:cBhvr>
                                      <p:to>
                                        <p:strVal val="visible"/>
                                      </p:to>
                                    </p:set>
                                    <p:anim calcmode="lin" valueType="num">
                                      <p:cBhvr>
                                        <p:cTn id="23" dur="1000" fill="hold"/>
                                        <p:tgtEl>
                                          <p:spTgt spid="419">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419">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1" nodeType="clickEffect">
                                  <p:stCondLst>
                                    <p:cond delay="0"/>
                                  </p:stCondLst>
                                  <p:iterate>
                                    <p:tmAbs val="0"/>
                                  </p:iterate>
                                  <p:childTnLst>
                                    <p:set>
                                      <p:cBhvr>
                                        <p:cTn id="28" fill="hold"/>
                                        <p:tgtEl>
                                          <p:spTgt spid="419">
                                            <p:txEl>
                                              <p:pRg st="3" end="3"/>
                                            </p:txEl>
                                          </p:spTgt>
                                        </p:tgtEl>
                                        <p:attrNameLst>
                                          <p:attrName>style.visibility</p:attrName>
                                        </p:attrNameLst>
                                      </p:cBhvr>
                                      <p:to>
                                        <p:strVal val="visible"/>
                                      </p:to>
                                    </p:set>
                                    <p:anim calcmode="lin" valueType="num">
                                      <p:cBhvr>
                                        <p:cTn id="29" dur="1000" fill="hold"/>
                                        <p:tgtEl>
                                          <p:spTgt spid="41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19">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 grpId="1" build="p" bldLvl="5"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941100"/>
            </a:gs>
            <a:gs pos="100000">
              <a:srgbClr val="000000"/>
            </a:gs>
          </a:gsLst>
          <a:lin ang="5400000" scaled="0"/>
        </a:gradFill>
        <a:effectLst/>
      </p:bgPr>
    </p:bg>
    <p:spTree>
      <p:nvGrpSpPr>
        <p:cNvPr id="1" name=""/>
        <p:cNvGrpSpPr/>
        <p:nvPr/>
      </p:nvGrpSpPr>
      <p:grpSpPr>
        <a:xfrm>
          <a:off x="0" y="0"/>
          <a:ext cx="0" cy="0"/>
          <a:chOff x="0" y="0"/>
          <a:chExt cx="0" cy="0"/>
        </a:xfrm>
      </p:grpSpPr>
      <p:sp>
        <p:nvSpPr>
          <p:cNvPr id="633" name="Math skills…"/>
          <p:cNvSpPr/>
          <p:nvPr/>
        </p:nvSpPr>
        <p:spPr>
          <a:xfrm>
            <a:off x="1397000" y="387350"/>
            <a:ext cx="9207500" cy="2019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lnSpc>
                <a:spcPts val="6800"/>
              </a:lnSpc>
              <a:tabLst>
                <a:tab pos="1066800" algn="l"/>
              </a:tabLst>
              <a:defRPr sz="5700" b="1">
                <a:solidFill>
                  <a:srgbClr val="FFFFFF"/>
                </a:solidFill>
                <a:effectLst>
                  <a:outerShdw blurRad="215900" dist="165100" dir="2700000" rotWithShape="0">
                    <a:srgbClr val="000000">
                      <a:alpha val="64999"/>
                    </a:srgbClr>
                  </a:outerShdw>
                </a:effectLst>
                <a:latin typeface="Arial"/>
                <a:ea typeface="Arial"/>
                <a:cs typeface="Arial"/>
                <a:sym typeface="Arial"/>
              </a:defRPr>
            </a:pPr>
            <a:r>
              <a:t>Math skills</a:t>
            </a:r>
          </a:p>
          <a:p>
            <a:pPr algn="ctr" defTabSz="584200">
              <a:lnSpc>
                <a:spcPts val="4500"/>
              </a:lnSpc>
              <a:tabLst>
                <a:tab pos="1066800" algn="l"/>
              </a:tabLst>
              <a:defRPr sz="3800" b="1">
                <a:solidFill>
                  <a:srgbClr val="FFFFFF"/>
                </a:solidFill>
                <a:latin typeface="Arial"/>
                <a:ea typeface="Arial"/>
                <a:cs typeface="Arial"/>
                <a:sym typeface="Arial"/>
              </a:defRPr>
            </a:pPr>
            <a:endParaRPr/>
          </a:p>
          <a:p>
            <a:pPr algn="ctr" defTabSz="584200">
              <a:lnSpc>
                <a:spcPts val="4500"/>
              </a:lnSpc>
              <a:tabLst>
                <a:tab pos="1066800" algn="l"/>
              </a:tabLst>
              <a:defRPr sz="3800" b="1">
                <a:solidFill>
                  <a:srgbClr val="FFFFFF"/>
                </a:solidFill>
                <a:latin typeface="Arial"/>
                <a:ea typeface="Arial"/>
                <a:cs typeface="Arial"/>
                <a:sym typeface="Arial"/>
              </a:defRPr>
            </a:pPr>
            <a:r>
              <a:t>Calculus would be nice</a:t>
            </a:r>
          </a:p>
        </p:txBody>
      </p:sp>
      <p:pic>
        <p:nvPicPr>
          <p:cNvPr id="634" name="7.jpg" descr="7.jpg"/>
          <p:cNvPicPr>
            <a:picLocks noChangeAspect="1"/>
          </p:cNvPicPr>
          <p:nvPr/>
        </p:nvPicPr>
        <p:blipFill>
          <a:blip r:embed="rId2">
            <a:extLst/>
          </a:blip>
          <a:stretch>
            <a:fillRect/>
          </a:stretch>
        </p:blipFill>
        <p:spPr>
          <a:xfrm>
            <a:off x="584200" y="4152900"/>
            <a:ext cx="6646147" cy="4991100"/>
          </a:xfrm>
          <a:prstGeom prst="rect">
            <a:avLst/>
          </a:prstGeom>
          <a:ln w="12700">
            <a:solidFill>
              <a:srgbClr val="000000"/>
            </a:solidFill>
            <a:miter lim="400000"/>
          </a:ln>
          <a:effectLst>
            <a:outerShdw blurRad="215900" dist="165100" dir="2700000" rotWithShape="0">
              <a:srgbClr val="000000">
                <a:alpha val="64999"/>
              </a:srgbClr>
            </a:outerShdw>
          </a:effectLst>
        </p:spPr>
      </p:pic>
      <p:pic>
        <p:nvPicPr>
          <p:cNvPr id="635" name="3.png" descr="3.png"/>
          <p:cNvPicPr>
            <a:picLocks noChangeAspect="1"/>
          </p:cNvPicPr>
          <p:nvPr/>
        </p:nvPicPr>
        <p:blipFill>
          <a:blip r:embed="rId3">
            <a:extLst/>
          </a:blip>
          <a:stretch>
            <a:fillRect/>
          </a:stretch>
        </p:blipFill>
        <p:spPr>
          <a:xfrm>
            <a:off x="4927600" y="2616200"/>
            <a:ext cx="6788184" cy="2603500"/>
          </a:xfrm>
          <a:prstGeom prst="rect">
            <a:avLst/>
          </a:prstGeom>
          <a:ln w="12700">
            <a:solidFill>
              <a:srgbClr val="000000"/>
            </a:solidFill>
            <a:miter lim="400000"/>
          </a:ln>
          <a:effectLst>
            <a:outerShdw blurRad="215900" dist="165100" dir="2700000" rotWithShape="0">
              <a:srgbClr val="000000">
                <a:alpha val="64999"/>
              </a:srgbClr>
            </a:outerShdw>
          </a:effectLst>
        </p:spPr>
      </p:pic>
      <p:sp>
        <p:nvSpPr>
          <p:cNvPr id="636" name="But algebra is essential!"/>
          <p:cNvSpPr/>
          <p:nvPr/>
        </p:nvSpPr>
        <p:spPr>
          <a:xfrm>
            <a:off x="7844730" y="6496050"/>
            <a:ext cx="3721101" cy="1181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lnSpc>
                <a:spcPts val="4500"/>
              </a:lnSpc>
              <a:tabLst>
                <a:tab pos="1066800" algn="l"/>
              </a:tabLst>
              <a:defRPr sz="3800" b="1">
                <a:solidFill>
                  <a:srgbClr val="FFFFFF"/>
                </a:solidFill>
                <a:latin typeface="Arial"/>
                <a:ea typeface="Arial"/>
                <a:cs typeface="Arial"/>
                <a:sym typeface="Arial"/>
              </a:defRPr>
            </a:lvl1pPr>
          </a:lstStyle>
          <a:p>
            <a:r>
              <a:t>But algebra is essential! </a:t>
            </a:r>
          </a:p>
        </p:txBody>
      </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eelOff" invX="1"/>
      </p:transition>
    </mc:Choice>
    <mc:Choice Requires="p14">
      <p:transition spd="slow">
        <p:wipe/>
      </p:transition>
    </mc:Choice>
    <mc:Fallback xmlns:a14="http://schemas.microsoft.com/office/drawing/2010/main" xmlns:m="http://schemas.openxmlformats.org/officeDocument/2006/math"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634"/>
                                        </p:tgtEl>
                                        <p:attrNameLst>
                                          <p:attrName>style.visibility</p:attrName>
                                        </p:attrNameLst>
                                      </p:cBhvr>
                                      <p:to>
                                        <p:strVal val="visible"/>
                                      </p:to>
                                    </p:set>
                                    <p:anim calcmode="lin" valueType="num">
                                      <p:cBhvr>
                                        <p:cTn id="7" dur="1000" fill="hold"/>
                                        <p:tgtEl>
                                          <p:spTgt spid="634"/>
                                        </p:tgtEl>
                                        <p:attrNameLst>
                                          <p:attrName>ppt_x</p:attrName>
                                        </p:attrNameLst>
                                      </p:cBhvr>
                                      <p:tavLst>
                                        <p:tav tm="0">
                                          <p:val>
                                            <p:strVal val="0-#ppt_w/2"/>
                                          </p:val>
                                        </p:tav>
                                        <p:tav tm="100000">
                                          <p:val>
                                            <p:strVal val="#ppt_x"/>
                                          </p:val>
                                        </p:tav>
                                      </p:tavLst>
                                    </p:anim>
                                    <p:anim calcmode="lin" valueType="num">
                                      <p:cBhvr>
                                        <p:cTn id="8" dur="1000" fill="hold"/>
                                        <p:tgtEl>
                                          <p:spTgt spid="63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2" nodeType="afterEffect">
                                  <p:stCondLst>
                                    <p:cond delay="0"/>
                                  </p:stCondLst>
                                  <p:iterate>
                                    <p:tmAbs val="0"/>
                                  </p:iterate>
                                  <p:childTnLst>
                                    <p:set>
                                      <p:cBhvr>
                                        <p:cTn id="11" fill="hold"/>
                                        <p:tgtEl>
                                          <p:spTgt spid="636"/>
                                        </p:tgtEl>
                                        <p:attrNameLst>
                                          <p:attrName>style.visibility</p:attrName>
                                        </p:attrNameLst>
                                      </p:cBhvr>
                                      <p:to>
                                        <p:strVal val="visible"/>
                                      </p:to>
                                    </p:set>
                                    <p:anim calcmode="lin" valueType="num">
                                      <p:cBhvr>
                                        <p:cTn id="12" dur="1000" fill="hold"/>
                                        <p:tgtEl>
                                          <p:spTgt spid="636"/>
                                        </p:tgtEl>
                                        <p:attrNameLst>
                                          <p:attrName>ppt_x</p:attrName>
                                        </p:attrNameLst>
                                      </p:cBhvr>
                                      <p:tavLst>
                                        <p:tav tm="0">
                                          <p:val>
                                            <p:strVal val="1+#ppt_w/2"/>
                                          </p:val>
                                        </p:tav>
                                        <p:tav tm="100000">
                                          <p:val>
                                            <p:strVal val="#ppt_x"/>
                                          </p:val>
                                        </p:tav>
                                      </p:tavLst>
                                    </p:anim>
                                    <p:anim calcmode="lin" valueType="num">
                                      <p:cBhvr>
                                        <p:cTn id="13" dur="1000" fill="hold"/>
                                        <p:tgtEl>
                                          <p:spTgt spid="6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 grpId="1" animBg="1" advAuto="0"/>
      <p:bldP spid="636" grpId="2"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11993"/>
        </a:solidFill>
        <a:effectLst/>
      </p:bgPr>
    </p:bg>
    <p:spTree>
      <p:nvGrpSpPr>
        <p:cNvPr id="1" name=""/>
        <p:cNvGrpSpPr/>
        <p:nvPr/>
      </p:nvGrpSpPr>
      <p:grpSpPr>
        <a:xfrm>
          <a:off x="0" y="0"/>
          <a:ext cx="0" cy="0"/>
          <a:chOff x="0" y="0"/>
          <a:chExt cx="0" cy="0"/>
        </a:xfrm>
      </p:grpSpPr>
      <p:sp>
        <p:nvSpPr>
          <p:cNvPr id="638" name="I = ro N"/>
          <p:cNvSpPr/>
          <p:nvPr/>
        </p:nvSpPr>
        <p:spPr>
          <a:xfrm>
            <a:off x="5422900" y="5513493"/>
            <a:ext cx="3251200" cy="876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56444" marR="57797" algn="ctr" defTabSz="1295400">
              <a:spcBef>
                <a:spcPts val="3600"/>
              </a:spcBef>
              <a:buClr>
                <a:srgbClr val="FFFFFF"/>
              </a:buClr>
              <a:buFont typeface="Arial"/>
              <a:defRPr sz="1600">
                <a:uFill>
                  <a:solidFill>
                    <a:srgbClr val="000000"/>
                  </a:solidFill>
                </a:uFill>
                <a:latin typeface="Times"/>
                <a:ea typeface="Times"/>
                <a:cs typeface="Times"/>
                <a:sym typeface="Times"/>
              </a:defRPr>
            </a:pPr>
            <a:r>
              <a:rPr sz="6200" b="1">
                <a:solidFill>
                  <a:srgbClr val="FFFFFF"/>
                </a:solidFill>
                <a:uFill>
                  <a:solidFill>
                    <a:srgbClr val="FFFFFF"/>
                  </a:solidFill>
                </a:uFill>
                <a:latin typeface="Arial"/>
                <a:ea typeface="Arial"/>
                <a:cs typeface="Arial"/>
                <a:sym typeface="Arial"/>
              </a:rPr>
              <a:t>I = r</a:t>
            </a:r>
            <a:r>
              <a:rPr sz="4400" b="1">
                <a:solidFill>
                  <a:srgbClr val="FFFFFF"/>
                </a:solidFill>
                <a:uFill>
                  <a:solidFill>
                    <a:srgbClr val="FFFFFF"/>
                  </a:solidFill>
                </a:uFill>
                <a:latin typeface="Arial"/>
                <a:ea typeface="Arial"/>
                <a:cs typeface="Arial"/>
                <a:sym typeface="Arial"/>
              </a:rPr>
              <a:t>o</a:t>
            </a:r>
            <a:r>
              <a:rPr sz="6200" b="1">
                <a:solidFill>
                  <a:srgbClr val="FFFFFF"/>
                </a:solidFill>
                <a:uFill>
                  <a:solidFill>
                    <a:srgbClr val="FFFFFF"/>
                  </a:solidFill>
                </a:uFill>
                <a:latin typeface="Arial"/>
                <a:ea typeface="Arial"/>
                <a:cs typeface="Arial"/>
                <a:sym typeface="Arial"/>
              </a:rPr>
              <a:t> N</a:t>
            </a:r>
          </a:p>
        </p:txBody>
      </p:sp>
      <p:pic>
        <p:nvPicPr>
          <p:cNvPr id="639" name="image.pict" descr="image.pict"/>
          <p:cNvPicPr>
            <a:picLocks/>
          </p:cNvPicPr>
          <p:nvPr/>
        </p:nvPicPr>
        <p:blipFill>
          <a:blip/>
          <a:stretch>
            <a:fillRect/>
          </a:stretch>
        </p:blipFill>
        <p:spPr>
          <a:xfrm>
            <a:off x="5638800" y="431800"/>
            <a:ext cx="5892800" cy="4241800"/>
          </a:xfrm>
          <a:prstGeom prst="rect">
            <a:avLst/>
          </a:prstGeom>
          <a:ln w="12700">
            <a:miter lim="400000"/>
          </a:ln>
        </p:spPr>
      </p:pic>
      <p:sp>
        <p:nvSpPr>
          <p:cNvPr id="640" name="We can model what happens in the later phase by assuming that the system has a carrying capacity (K) ..."/>
          <p:cNvSpPr/>
          <p:nvPr/>
        </p:nvSpPr>
        <p:spPr>
          <a:xfrm>
            <a:off x="431800" y="546100"/>
            <a:ext cx="4495800" cy="3594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56444" marR="57797" defTabSz="1295400">
              <a:spcBef>
                <a:spcPts val="2400"/>
              </a:spcBef>
              <a:buClr>
                <a:srgbClr val="FCFB00"/>
              </a:buClr>
              <a:buFont typeface="Times"/>
              <a:defRPr sz="3800" b="1">
                <a:solidFill>
                  <a:srgbClr val="FCFB00"/>
                </a:solidFill>
                <a:uFill>
                  <a:solidFill>
                    <a:srgbClr val="FCFB00"/>
                  </a:solidFill>
                </a:uFill>
                <a:latin typeface="Times"/>
                <a:ea typeface="Times"/>
                <a:cs typeface="Times"/>
                <a:sym typeface="Times"/>
              </a:defRPr>
            </a:lvl1pPr>
          </a:lstStyle>
          <a:p>
            <a:r>
              <a:t>We can model what happens in the later phase by assuming that the system has a carrying capacity (K) ...</a:t>
            </a:r>
          </a:p>
        </p:txBody>
      </p:sp>
      <p:grpSp>
        <p:nvGrpSpPr>
          <p:cNvPr id="643" name="Group"/>
          <p:cNvGrpSpPr/>
          <p:nvPr/>
        </p:nvGrpSpPr>
        <p:grpSpPr>
          <a:xfrm>
            <a:off x="6083300" y="584200"/>
            <a:ext cx="5575300" cy="616719"/>
            <a:chOff x="0" y="0"/>
            <a:chExt cx="5575300" cy="616718"/>
          </a:xfrm>
        </p:grpSpPr>
        <p:sp>
          <p:nvSpPr>
            <p:cNvPr id="641" name="Line"/>
            <p:cNvSpPr/>
            <p:nvPr/>
          </p:nvSpPr>
          <p:spPr>
            <a:xfrm flipV="1">
              <a:off x="0" y="384386"/>
              <a:ext cx="4845192" cy="6775"/>
            </a:xfrm>
            <a:prstGeom prst="line">
              <a:avLst/>
            </a:prstGeom>
            <a:noFill/>
            <a:ln w="38100" cap="flat">
              <a:solidFill>
                <a:srgbClr val="FF2606"/>
              </a:solidFill>
              <a:prstDash val="dash"/>
              <a:round/>
            </a:ln>
            <a:effectLst/>
          </p:spPr>
          <p:txBody>
            <a:bodyPr wrap="square" lIns="50800" tIns="50800" rIns="50800" bIns="50800" numCol="1" anchor="ctr">
              <a:noAutofit/>
            </a:bodyPr>
            <a:lstStyle/>
            <a:p>
              <a:endParaRPr/>
            </a:p>
          </p:txBody>
        </p:sp>
        <p:sp>
          <p:nvSpPr>
            <p:cNvPr id="642" name="K"/>
            <p:cNvSpPr/>
            <p:nvPr/>
          </p:nvSpPr>
          <p:spPr>
            <a:xfrm>
              <a:off x="4711700" y="0"/>
              <a:ext cx="863600" cy="6167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56444" marR="57797" defTabSz="1295400">
                <a:spcBef>
                  <a:spcPts val="2600"/>
                </a:spcBef>
                <a:buClr>
                  <a:srgbClr val="FF2606"/>
                </a:buClr>
                <a:buFont typeface="Arial"/>
                <a:defRPr sz="4400" b="1">
                  <a:solidFill>
                    <a:srgbClr val="FF2606"/>
                  </a:solidFill>
                  <a:uFill>
                    <a:solidFill>
                      <a:srgbClr val="FF2606"/>
                    </a:solidFill>
                  </a:uFill>
                  <a:latin typeface="Arial"/>
                  <a:ea typeface="Arial"/>
                  <a:cs typeface="Arial"/>
                  <a:sym typeface="Arial"/>
                </a:defRPr>
              </a:lvl1pPr>
            </a:lstStyle>
            <a:p>
              <a:r>
                <a:t>K</a:t>
              </a:r>
            </a:p>
          </p:txBody>
        </p:sp>
      </p:grpSp>
      <p:grpSp>
        <p:nvGrpSpPr>
          <p:cNvPr id="648" name="Group"/>
          <p:cNvGrpSpPr/>
          <p:nvPr/>
        </p:nvGrpSpPr>
        <p:grpSpPr>
          <a:xfrm>
            <a:off x="8128000" y="5080000"/>
            <a:ext cx="4013200" cy="1777641"/>
            <a:chOff x="0" y="0"/>
            <a:chExt cx="4013200" cy="1777640"/>
          </a:xfrm>
        </p:grpSpPr>
        <p:grpSp>
          <p:nvGrpSpPr>
            <p:cNvPr id="646" name="Group"/>
            <p:cNvGrpSpPr/>
            <p:nvPr/>
          </p:nvGrpSpPr>
          <p:grpSpPr>
            <a:xfrm>
              <a:off x="431800" y="0"/>
              <a:ext cx="3251200" cy="1777641"/>
              <a:chOff x="0" y="0"/>
              <a:chExt cx="3251200" cy="1777640"/>
            </a:xfrm>
          </p:grpSpPr>
          <p:sp>
            <p:nvSpPr>
              <p:cNvPr id="644" name="K - N K"/>
              <p:cNvSpPr/>
              <p:nvPr/>
            </p:nvSpPr>
            <p:spPr>
              <a:xfrm>
                <a:off x="0" y="0"/>
                <a:ext cx="3251200" cy="1777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marL="56444" marR="57797" algn="ctr" defTabSz="1295400">
                  <a:spcBef>
                    <a:spcPts val="3600"/>
                  </a:spcBef>
                  <a:buClr>
                    <a:srgbClr val="FCFB00"/>
                  </a:buClr>
                  <a:buFont typeface="Arial"/>
                  <a:defRPr sz="6200" b="1">
                    <a:solidFill>
                      <a:srgbClr val="FCFB00"/>
                    </a:solidFill>
                    <a:uFill>
                      <a:solidFill>
                        <a:srgbClr val="FCFB00"/>
                      </a:solidFill>
                    </a:uFill>
                    <a:latin typeface="Arial"/>
                    <a:ea typeface="Arial"/>
                    <a:cs typeface="Arial"/>
                    <a:sym typeface="Arial"/>
                  </a:defRPr>
                </a:pPr>
                <a:r>
                  <a:t>K - N</a:t>
                </a:r>
                <a:br/>
                <a:r>
                  <a:t>K</a:t>
                </a:r>
              </a:p>
            </p:txBody>
          </p:sp>
          <p:sp>
            <p:nvSpPr>
              <p:cNvPr id="645" name="Line"/>
              <p:cNvSpPr/>
              <p:nvPr/>
            </p:nvSpPr>
            <p:spPr>
              <a:xfrm>
                <a:off x="546100" y="975360"/>
                <a:ext cx="2057400" cy="2259"/>
              </a:xfrm>
              <a:prstGeom prst="line">
                <a:avLst/>
              </a:prstGeom>
              <a:noFill/>
              <a:ln w="38100" cap="flat">
                <a:solidFill>
                  <a:srgbClr val="FFFFFF"/>
                </a:solidFill>
                <a:prstDash val="solid"/>
                <a:round/>
              </a:ln>
              <a:effectLst/>
            </p:spPr>
            <p:txBody>
              <a:bodyPr wrap="square" lIns="50800" tIns="50800" rIns="50800" bIns="50800" numCol="1" anchor="ctr">
                <a:noAutofit/>
              </a:bodyPr>
              <a:lstStyle/>
              <a:p>
                <a:endParaRPr/>
              </a:p>
            </p:txBody>
          </p:sp>
        </p:grpSp>
        <p:sp>
          <p:nvSpPr>
            <p:cNvPr id="647" name="[       ]"/>
            <p:cNvSpPr/>
            <p:nvPr/>
          </p:nvSpPr>
          <p:spPr>
            <a:xfrm>
              <a:off x="0" y="42897"/>
              <a:ext cx="4013200" cy="157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56444" marR="57797" algn="ctr" defTabSz="1295400">
                <a:spcBef>
                  <a:spcPts val="6100"/>
                </a:spcBef>
                <a:buClr>
                  <a:srgbClr val="FCFB00"/>
                </a:buClr>
                <a:buFont typeface="Times"/>
                <a:defRPr sz="10200">
                  <a:solidFill>
                    <a:srgbClr val="FCFB00"/>
                  </a:solidFill>
                  <a:uFill>
                    <a:solidFill>
                      <a:srgbClr val="FCFB00"/>
                    </a:solidFill>
                  </a:uFill>
                  <a:latin typeface="Times"/>
                  <a:ea typeface="Times"/>
                  <a:cs typeface="Times"/>
                  <a:sym typeface="Times"/>
                </a:defRPr>
              </a:lvl1pPr>
            </a:lstStyle>
            <a:p>
              <a:r>
                <a:t>[       ]</a:t>
              </a:r>
            </a:p>
          </p:txBody>
        </p:sp>
      </p:grpSp>
      <p:graphicFrame>
        <p:nvGraphicFramePr>
          <p:cNvPr id="649" name="Table"/>
          <p:cNvGraphicFramePr/>
          <p:nvPr/>
        </p:nvGraphicFramePr>
        <p:xfrm>
          <a:off x="330200" y="5918200"/>
          <a:ext cx="4639734" cy="3238501"/>
        </p:xfrm>
        <a:graphic>
          <a:graphicData uri="http://schemas.openxmlformats.org/drawingml/2006/table">
            <a:tbl>
              <a:tblPr>
                <a:tableStyleId>{4C3C2611-4C71-4FC5-86AE-919BDF0F9419}</a:tableStyleId>
              </a:tblPr>
              <a:tblGrid>
                <a:gridCol w="4639733"/>
              </a:tblGrid>
              <a:tr h="3238500">
                <a:tc>
                  <a:txBody>
                    <a:bodyPr/>
                    <a:lstStyle/>
                    <a:p>
                      <a:pPr marL="544124" indent="-487679" algn="l" defTabSz="1295400">
                        <a:tabLst>
                          <a:tab pos="800100" algn="l"/>
                          <a:tab pos="1295400" algn="l"/>
                        </a:tabLst>
                        <a:defRPr sz="5000" b="1">
                          <a:uFill>
                            <a:solidFill>
                              <a:srgbClr val="000000"/>
                            </a:solidFill>
                          </a:uFill>
                          <a:latin typeface="Times"/>
                          <a:ea typeface="Times"/>
                          <a:cs typeface="Times"/>
                          <a:sym typeface="Times"/>
                        </a:defRPr>
                      </a:pPr>
                      <a:r>
                        <a:rPr sz="4800">
                          <a:latin typeface="Comic Sans MS"/>
                          <a:ea typeface="Comic Sans MS"/>
                          <a:cs typeface="Comic Sans MS"/>
                          <a:sym typeface="Comic Sans MS"/>
                        </a:rPr>
                        <a:t> </a:t>
                      </a:r>
                      <a:r>
                        <a:rPr sz="3800">
                          <a:latin typeface="Comic Sans MS"/>
                          <a:ea typeface="Comic Sans MS"/>
                          <a:cs typeface="Comic Sans MS"/>
                          <a:sym typeface="Comic Sans MS"/>
                        </a:rPr>
                        <a:t>it represents the proportion of unexploited resources in K.</a:t>
                      </a:r>
                    </a:p>
                  </a:txBody>
                  <a:tcPr marL="50800" marR="50800" marT="50800" marB="50800" horzOverflow="overflow">
                    <a:lnL w="25400" cap="sq">
                      <a:solidFill>
                        <a:srgbClr val="000000"/>
                      </a:solidFill>
                    </a:lnL>
                    <a:lnR w="25400" cap="sq">
                      <a:solidFill>
                        <a:srgbClr val="000000"/>
                      </a:solidFill>
                    </a:lnR>
                    <a:lnT w="25400" cap="sq">
                      <a:solidFill>
                        <a:srgbClr val="000000"/>
                      </a:solidFill>
                    </a:lnT>
                    <a:lnB w="25400" cap="sq">
                      <a:solidFill>
                        <a:srgbClr val="000000"/>
                      </a:solidFill>
                    </a:lnB>
                    <a:solidFill>
                      <a:srgbClr val="D6D6D6"/>
                    </a:solidFill>
                  </a:tcPr>
                </a:tc>
              </a:tr>
            </a:tbl>
          </a:graphicData>
        </a:graphic>
      </p:graphicFrame>
      <p:graphicFrame>
        <p:nvGraphicFramePr>
          <p:cNvPr id="650" name="Table"/>
          <p:cNvGraphicFramePr/>
          <p:nvPr/>
        </p:nvGraphicFramePr>
        <p:xfrm>
          <a:off x="330200" y="5918200"/>
          <a:ext cx="4639734" cy="3238501"/>
        </p:xfrm>
        <a:graphic>
          <a:graphicData uri="http://schemas.openxmlformats.org/drawingml/2006/table">
            <a:tbl>
              <a:tblPr>
                <a:tableStyleId>{4C3C2611-4C71-4FC5-86AE-919BDF0F9419}</a:tableStyleId>
              </a:tblPr>
              <a:tblGrid>
                <a:gridCol w="4639733"/>
              </a:tblGrid>
              <a:tr h="3238500">
                <a:tc>
                  <a:txBody>
                    <a:bodyPr/>
                    <a:lstStyle/>
                    <a:p>
                      <a:pPr marL="544124" indent="-487679" algn="l" defTabSz="1295400">
                        <a:tabLst>
                          <a:tab pos="800100" algn="l"/>
                          <a:tab pos="1295400" algn="l"/>
                        </a:tabLst>
                        <a:defRPr sz="5000" b="1">
                          <a:uFill>
                            <a:solidFill>
                              <a:srgbClr val="000000"/>
                            </a:solidFill>
                          </a:uFill>
                          <a:latin typeface="Times"/>
                          <a:ea typeface="Times"/>
                          <a:cs typeface="Times"/>
                          <a:sym typeface="Times"/>
                        </a:defRPr>
                      </a:pPr>
                      <a:r>
                        <a:rPr sz="4800">
                          <a:latin typeface="Comic Sans MS"/>
                          <a:ea typeface="Comic Sans MS"/>
                          <a:cs typeface="Comic Sans MS"/>
                          <a:sym typeface="Comic Sans MS"/>
                        </a:rPr>
                        <a:t> </a:t>
                      </a:r>
                      <a:r>
                        <a:rPr sz="3800">
                          <a:latin typeface="Comic Sans MS"/>
                          <a:ea typeface="Comic Sans MS"/>
                          <a:cs typeface="Comic Sans MS"/>
                          <a:sym typeface="Comic Sans MS"/>
                        </a:rPr>
                        <a:t>What does this proportion actually represent?</a:t>
                      </a:r>
                    </a:p>
                  </a:txBody>
                  <a:tcPr marL="50800" marR="50800" marT="50800" marB="50800" horzOverflow="overflow">
                    <a:lnL w="25400" cap="sq">
                      <a:solidFill>
                        <a:srgbClr val="000000"/>
                      </a:solidFill>
                    </a:lnL>
                    <a:lnR w="25400" cap="sq">
                      <a:solidFill>
                        <a:srgbClr val="000000"/>
                      </a:solidFill>
                    </a:lnR>
                    <a:lnT w="25400" cap="sq">
                      <a:solidFill>
                        <a:srgbClr val="000000"/>
                      </a:solidFill>
                    </a:lnT>
                    <a:lnB w="25400" cap="sq">
                      <a:solidFill>
                        <a:srgbClr val="000000"/>
                      </a:solidFill>
                    </a:lnB>
                    <a:solidFill>
                      <a:srgbClr val="D6D6D6"/>
                    </a:solidFill>
                  </a:tcPr>
                </a:tc>
              </a:tr>
            </a:tbl>
          </a:graphicData>
        </a:graphic>
      </p:graphicFrame>
      <p:grpSp>
        <p:nvGrpSpPr>
          <p:cNvPr id="660" name="Group"/>
          <p:cNvGrpSpPr/>
          <p:nvPr/>
        </p:nvGrpSpPr>
        <p:grpSpPr>
          <a:xfrm>
            <a:off x="5130800" y="7265529"/>
            <a:ext cx="8369300" cy="1794252"/>
            <a:chOff x="0" y="0"/>
            <a:chExt cx="8369300" cy="1794250"/>
          </a:xfrm>
        </p:grpSpPr>
        <p:sp>
          <p:nvSpPr>
            <p:cNvPr id="651" name="= rmax N"/>
            <p:cNvSpPr/>
            <p:nvPr/>
          </p:nvSpPr>
          <p:spPr>
            <a:xfrm>
              <a:off x="1295400" y="451555"/>
              <a:ext cx="3848100" cy="8759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marL="56444" marR="57797" algn="ctr" defTabSz="1295400">
                <a:spcBef>
                  <a:spcPts val="3600"/>
                </a:spcBef>
                <a:buClr>
                  <a:srgbClr val="FFFFFF"/>
                </a:buClr>
                <a:buFont typeface="Arial"/>
                <a:defRPr sz="1600">
                  <a:uFill>
                    <a:solidFill>
                      <a:srgbClr val="000000"/>
                    </a:solidFill>
                  </a:uFill>
                  <a:latin typeface="Times"/>
                  <a:ea typeface="Times"/>
                  <a:cs typeface="Times"/>
                  <a:sym typeface="Times"/>
                </a:defRPr>
              </a:pPr>
              <a:r>
                <a:rPr sz="6200" b="1">
                  <a:solidFill>
                    <a:srgbClr val="FFFFFF"/>
                  </a:solidFill>
                  <a:uFill>
                    <a:solidFill>
                      <a:srgbClr val="FFFFFF"/>
                    </a:solidFill>
                  </a:uFill>
                  <a:latin typeface="Arial"/>
                  <a:ea typeface="Arial"/>
                  <a:cs typeface="Arial"/>
                  <a:sym typeface="Arial"/>
                </a:rPr>
                <a:t> = r</a:t>
              </a:r>
              <a:r>
                <a:rPr sz="4400" b="1">
                  <a:solidFill>
                    <a:srgbClr val="FFFFFF"/>
                  </a:solidFill>
                  <a:uFill>
                    <a:solidFill>
                      <a:srgbClr val="FFFFFF"/>
                    </a:solidFill>
                  </a:uFill>
                  <a:latin typeface="Arial"/>
                  <a:ea typeface="Arial"/>
                  <a:cs typeface="Arial"/>
                  <a:sym typeface="Arial"/>
                </a:rPr>
                <a:t>max</a:t>
              </a:r>
              <a:r>
                <a:rPr sz="6200" b="1">
                  <a:solidFill>
                    <a:srgbClr val="FFFFFF"/>
                  </a:solidFill>
                  <a:uFill>
                    <a:solidFill>
                      <a:srgbClr val="FFFFFF"/>
                    </a:solidFill>
                  </a:uFill>
                  <a:latin typeface="Arial"/>
                  <a:ea typeface="Arial"/>
                  <a:cs typeface="Arial"/>
                  <a:sym typeface="Arial"/>
                </a:rPr>
                <a:t> N</a:t>
              </a:r>
            </a:p>
          </p:txBody>
        </p:sp>
        <p:grpSp>
          <p:nvGrpSpPr>
            <p:cNvPr id="656" name="Group"/>
            <p:cNvGrpSpPr/>
            <p:nvPr/>
          </p:nvGrpSpPr>
          <p:grpSpPr>
            <a:xfrm>
              <a:off x="4356100" y="0"/>
              <a:ext cx="4013200" cy="1777641"/>
              <a:chOff x="0" y="0"/>
              <a:chExt cx="4013200" cy="1777640"/>
            </a:xfrm>
          </p:grpSpPr>
          <p:grpSp>
            <p:nvGrpSpPr>
              <p:cNvPr id="654" name="Group"/>
              <p:cNvGrpSpPr/>
              <p:nvPr/>
            </p:nvGrpSpPr>
            <p:grpSpPr>
              <a:xfrm>
                <a:off x="431800" y="0"/>
                <a:ext cx="3251200" cy="1777641"/>
                <a:chOff x="0" y="0"/>
                <a:chExt cx="3251200" cy="1777640"/>
              </a:xfrm>
            </p:grpSpPr>
            <p:sp>
              <p:nvSpPr>
                <p:cNvPr id="652" name="K - N K"/>
                <p:cNvSpPr/>
                <p:nvPr/>
              </p:nvSpPr>
              <p:spPr>
                <a:xfrm>
                  <a:off x="0" y="0"/>
                  <a:ext cx="3251200" cy="1777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marL="56444" marR="57797" algn="ctr" defTabSz="1295400">
                    <a:spcBef>
                      <a:spcPts val="3600"/>
                    </a:spcBef>
                    <a:buClr>
                      <a:srgbClr val="FCFB00"/>
                    </a:buClr>
                    <a:buFont typeface="Arial"/>
                    <a:defRPr sz="6200" b="1">
                      <a:solidFill>
                        <a:srgbClr val="FCFB00"/>
                      </a:solidFill>
                      <a:uFill>
                        <a:solidFill>
                          <a:srgbClr val="FCFB00"/>
                        </a:solidFill>
                      </a:uFill>
                      <a:latin typeface="Arial"/>
                      <a:ea typeface="Arial"/>
                      <a:cs typeface="Arial"/>
                      <a:sym typeface="Arial"/>
                    </a:defRPr>
                  </a:pPr>
                  <a:r>
                    <a:t>K - N</a:t>
                  </a:r>
                  <a:br/>
                  <a:r>
                    <a:t>K</a:t>
                  </a:r>
                </a:p>
              </p:txBody>
            </p:sp>
            <p:sp>
              <p:nvSpPr>
                <p:cNvPr id="653" name="Line"/>
                <p:cNvSpPr/>
                <p:nvPr/>
              </p:nvSpPr>
              <p:spPr>
                <a:xfrm>
                  <a:off x="533400" y="975359"/>
                  <a:ext cx="2057400" cy="2259"/>
                </a:xfrm>
                <a:prstGeom prst="line">
                  <a:avLst/>
                </a:prstGeom>
                <a:noFill/>
                <a:ln w="38100" cap="flat">
                  <a:solidFill>
                    <a:srgbClr val="FFFFFF"/>
                  </a:solidFill>
                  <a:prstDash val="solid"/>
                  <a:round/>
                </a:ln>
                <a:effectLst/>
              </p:spPr>
              <p:txBody>
                <a:bodyPr wrap="square" lIns="50800" tIns="50800" rIns="50800" bIns="50800" numCol="1" anchor="ctr">
                  <a:noAutofit/>
                </a:bodyPr>
                <a:lstStyle/>
                <a:p>
                  <a:endParaRPr/>
                </a:p>
              </p:txBody>
            </p:sp>
          </p:grpSp>
          <p:sp>
            <p:nvSpPr>
              <p:cNvPr id="655" name="[       ]"/>
              <p:cNvSpPr/>
              <p:nvPr/>
            </p:nvSpPr>
            <p:spPr>
              <a:xfrm>
                <a:off x="0" y="42897"/>
                <a:ext cx="4013200" cy="157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56444" marR="57797" algn="ctr" defTabSz="1295400">
                  <a:spcBef>
                    <a:spcPts val="6100"/>
                  </a:spcBef>
                  <a:buClr>
                    <a:srgbClr val="FCFB00"/>
                  </a:buClr>
                  <a:buFont typeface="Times"/>
                  <a:defRPr sz="10200">
                    <a:solidFill>
                      <a:srgbClr val="FCFB00"/>
                    </a:solidFill>
                    <a:uFill>
                      <a:solidFill>
                        <a:srgbClr val="FCFB00"/>
                      </a:solidFill>
                    </a:uFill>
                    <a:latin typeface="Times"/>
                    <a:ea typeface="Times"/>
                    <a:cs typeface="Times"/>
                    <a:sym typeface="Times"/>
                  </a:defRPr>
                </a:lvl1pPr>
              </a:lstStyle>
              <a:p>
                <a:r>
                  <a:t>[       ]</a:t>
                </a:r>
              </a:p>
            </p:txBody>
          </p:sp>
        </p:grpSp>
        <p:sp>
          <p:nvSpPr>
            <p:cNvPr id="657" name="ΔN"/>
            <p:cNvSpPr/>
            <p:nvPr/>
          </p:nvSpPr>
          <p:spPr>
            <a:xfrm>
              <a:off x="215900" y="45155"/>
              <a:ext cx="1409700" cy="8640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marL="56444" marR="57797" defTabSz="1295400">
                <a:spcBef>
                  <a:spcPts val="2800"/>
                </a:spcBef>
                <a:buClr>
                  <a:srgbClr val="FFFFFF"/>
                </a:buClr>
                <a:buFont typeface="Symbol"/>
                <a:defRPr sz="1600">
                  <a:uFill>
                    <a:solidFill>
                      <a:srgbClr val="000000"/>
                    </a:solidFill>
                  </a:uFill>
                  <a:latin typeface="Times"/>
                  <a:ea typeface="Times"/>
                  <a:cs typeface="Times"/>
                  <a:sym typeface="Times"/>
                </a:defRPr>
              </a:pPr>
              <a:r>
                <a:rPr sz="5600">
                  <a:solidFill>
                    <a:srgbClr val="FFFFFF"/>
                  </a:solidFill>
                  <a:uFill>
                    <a:solidFill>
                      <a:srgbClr val="FFFFFF"/>
                    </a:solidFill>
                  </a:uFill>
                  <a:latin typeface="Symbol"/>
                  <a:ea typeface="Symbol"/>
                  <a:cs typeface="Symbol"/>
                  <a:sym typeface="Symbol"/>
                </a:rPr>
                <a:t>D</a:t>
              </a:r>
              <a:r>
                <a:rPr sz="5600" b="1" i="1">
                  <a:solidFill>
                    <a:srgbClr val="FFFFFF"/>
                  </a:solidFill>
                  <a:uFill>
                    <a:solidFill>
                      <a:srgbClr val="FFFFFF"/>
                    </a:solidFill>
                  </a:uFill>
                  <a:latin typeface="Arial"/>
                  <a:ea typeface="Arial"/>
                  <a:cs typeface="Arial"/>
                  <a:sym typeface="Arial"/>
                </a:rPr>
                <a:t>N</a:t>
              </a:r>
            </a:p>
          </p:txBody>
        </p:sp>
        <p:sp>
          <p:nvSpPr>
            <p:cNvPr id="658" name="Δt"/>
            <p:cNvSpPr/>
            <p:nvPr/>
          </p:nvSpPr>
          <p:spPr>
            <a:xfrm>
              <a:off x="330200" y="930204"/>
              <a:ext cx="1409700" cy="8640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marL="56444" marR="57797" defTabSz="1295400">
                <a:spcBef>
                  <a:spcPts val="2800"/>
                </a:spcBef>
                <a:buClr>
                  <a:srgbClr val="FFFFFF"/>
                </a:buClr>
                <a:buFont typeface="Symbol"/>
                <a:defRPr sz="1600">
                  <a:uFill>
                    <a:solidFill>
                      <a:srgbClr val="000000"/>
                    </a:solidFill>
                  </a:uFill>
                  <a:latin typeface="Times"/>
                  <a:ea typeface="Times"/>
                  <a:cs typeface="Times"/>
                  <a:sym typeface="Times"/>
                </a:defRPr>
              </a:pPr>
              <a:r>
                <a:rPr sz="5600">
                  <a:solidFill>
                    <a:srgbClr val="FFFFFF"/>
                  </a:solidFill>
                  <a:uFill>
                    <a:solidFill>
                      <a:srgbClr val="FFFFFF"/>
                    </a:solidFill>
                  </a:uFill>
                  <a:latin typeface="Symbol"/>
                  <a:ea typeface="Symbol"/>
                  <a:cs typeface="Symbol"/>
                  <a:sym typeface="Symbol"/>
                </a:rPr>
                <a:t>D</a:t>
              </a:r>
              <a:r>
                <a:rPr sz="5600" b="1" i="1">
                  <a:solidFill>
                    <a:srgbClr val="FFFFFF"/>
                  </a:solidFill>
                  <a:uFill>
                    <a:solidFill>
                      <a:srgbClr val="FFFFFF"/>
                    </a:solidFill>
                  </a:uFill>
                  <a:latin typeface="Arial"/>
                  <a:ea typeface="Arial"/>
                  <a:cs typeface="Arial"/>
                  <a:sym typeface="Arial"/>
                </a:rPr>
                <a:t>t</a:t>
              </a:r>
            </a:p>
          </p:txBody>
        </p:sp>
        <p:sp>
          <p:nvSpPr>
            <p:cNvPr id="659" name="Line"/>
            <p:cNvSpPr/>
            <p:nvPr/>
          </p:nvSpPr>
          <p:spPr>
            <a:xfrm>
              <a:off x="0" y="938670"/>
              <a:ext cx="1625600" cy="2260"/>
            </a:xfrm>
            <a:prstGeom prst="line">
              <a:avLst/>
            </a:prstGeom>
            <a:noFill/>
            <a:ln w="38100" cap="flat">
              <a:solidFill>
                <a:srgbClr val="FFFFFF"/>
              </a:solidFill>
              <a:prstDash val="solid"/>
              <a:round/>
            </a:ln>
            <a:effectLst/>
          </p:spPr>
          <p:txBody>
            <a:bodyPr wrap="square" lIns="50800" tIns="50800" rIns="50800" bIns="50800" numCol="1" anchor="ctr">
              <a:noAutofit/>
            </a:bodyPr>
            <a:lstStyle/>
            <a:p>
              <a:endParaRPr/>
            </a:p>
          </p:txBody>
        </p:sp>
      </p:grpSp>
      <p:grpSp>
        <p:nvGrpSpPr>
          <p:cNvPr id="663" name="Group"/>
          <p:cNvGrpSpPr/>
          <p:nvPr/>
        </p:nvGrpSpPr>
        <p:grpSpPr>
          <a:xfrm>
            <a:off x="5876243" y="6381985"/>
            <a:ext cx="2263799" cy="1541311"/>
            <a:chOff x="0" y="0"/>
            <a:chExt cx="2263798" cy="1541309"/>
          </a:xfrm>
        </p:grpSpPr>
        <p:sp>
          <p:nvSpPr>
            <p:cNvPr id="661" name="Line"/>
            <p:cNvSpPr/>
            <p:nvPr/>
          </p:nvSpPr>
          <p:spPr>
            <a:xfrm flipH="1" flipV="1">
              <a:off x="0" y="0"/>
              <a:ext cx="139700" cy="1016000"/>
            </a:xfrm>
            <a:prstGeom prst="line">
              <a:avLst/>
            </a:prstGeom>
            <a:noFill/>
            <a:ln w="63500" cap="flat">
              <a:solidFill>
                <a:srgbClr val="FFFB00"/>
              </a:solidFill>
              <a:prstDash val="solid"/>
              <a:round/>
              <a:headEnd type="triangle" w="med" len="med"/>
            </a:ln>
            <a:effectLst/>
          </p:spPr>
          <p:txBody>
            <a:bodyPr wrap="square" lIns="50800" tIns="50800" rIns="50800" bIns="50800" numCol="1" anchor="ctr">
              <a:noAutofit/>
            </a:bodyPr>
            <a:lstStyle/>
            <a:p>
              <a:endParaRPr/>
            </a:p>
          </p:txBody>
        </p:sp>
        <p:sp>
          <p:nvSpPr>
            <p:cNvPr id="662" name="Line"/>
            <p:cNvSpPr/>
            <p:nvPr/>
          </p:nvSpPr>
          <p:spPr>
            <a:xfrm flipH="1" flipV="1">
              <a:off x="1390791" y="0"/>
              <a:ext cx="873008" cy="1541310"/>
            </a:xfrm>
            <a:prstGeom prst="line">
              <a:avLst/>
            </a:prstGeom>
            <a:noFill/>
            <a:ln w="63500" cap="flat">
              <a:solidFill>
                <a:srgbClr val="FFFB00"/>
              </a:solidFill>
              <a:prstDash val="solid"/>
              <a:round/>
              <a:headEnd type="triangle" w="med" len="med"/>
            </a:ln>
            <a:effectLst/>
          </p:spPr>
          <p:txBody>
            <a:bodyPr wrap="square" lIns="50800" tIns="50800" rIns="50800" bIns="50800" numCol="1" anchor="ctr">
              <a:noAutofit/>
            </a:bodyPr>
            <a:lstStyle/>
            <a:p>
              <a:endParaRPr/>
            </a:p>
          </p:txBody>
        </p:sp>
      </p:gr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eelOff" invX="1"/>
      </p:transition>
    </mc:Choice>
    <mc:Choice Requires="p14">
      <p:transition spd="slow">
        <p:wipe/>
      </p:transition>
    </mc:Choice>
    <mc:Fallback xmlns:a14="http://schemas.microsoft.com/office/drawing/2010/main" xmlns:m="http://schemas.openxmlformats.org/officeDocument/2006/math"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643"/>
                                        </p:tgtEl>
                                        <p:attrNameLst>
                                          <p:attrName>style.visibility</p:attrName>
                                        </p:attrNameLst>
                                      </p:cBhvr>
                                      <p:to>
                                        <p:strVal val="visible"/>
                                      </p:to>
                                    </p:set>
                                    <p:animEffect transition="in" filter="wipe(left)">
                                      <p:cBhvr>
                                        <p:cTn id="7" dur="1000"/>
                                        <p:tgtEl>
                                          <p:spTgt spid="64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2" nodeType="clickEffect">
                                  <p:stCondLst>
                                    <p:cond delay="0"/>
                                  </p:stCondLst>
                                  <p:iterate>
                                    <p:tmAbs val="0"/>
                                  </p:iterate>
                                  <p:childTnLst>
                                    <p:set>
                                      <p:cBhvr>
                                        <p:cTn id="11" fill="hold"/>
                                        <p:tgtEl>
                                          <p:spTgt spid="648"/>
                                        </p:tgtEl>
                                        <p:attrNameLst>
                                          <p:attrName>style.visibility</p:attrName>
                                        </p:attrNameLst>
                                      </p:cBhvr>
                                      <p:to>
                                        <p:strVal val="visible"/>
                                      </p:to>
                                    </p:set>
                                    <p:anim calcmode="lin" valueType="num">
                                      <p:cBhvr>
                                        <p:cTn id="12" dur="1000" fill="hold"/>
                                        <p:tgtEl>
                                          <p:spTgt spid="648"/>
                                        </p:tgtEl>
                                        <p:attrNameLst>
                                          <p:attrName>ppt_x</p:attrName>
                                        </p:attrNameLst>
                                      </p:cBhvr>
                                      <p:tavLst>
                                        <p:tav tm="0">
                                          <p:val>
                                            <p:strVal val="#ppt_x"/>
                                          </p:val>
                                        </p:tav>
                                        <p:tav tm="100000">
                                          <p:val>
                                            <p:strVal val="#ppt_x"/>
                                          </p:val>
                                        </p:tav>
                                      </p:tavLst>
                                    </p:anim>
                                    <p:anim calcmode="lin" valueType="num">
                                      <p:cBhvr>
                                        <p:cTn id="13" dur="1000" fill="hold"/>
                                        <p:tgtEl>
                                          <p:spTgt spid="64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9" presetClass="entr" presetSubtype="10" fill="hold" grpId="3" nodeType="clickEffect">
                                  <p:stCondLst>
                                    <p:cond delay="0"/>
                                  </p:stCondLst>
                                  <p:iterate>
                                    <p:tmAbs val="0"/>
                                  </p:iterate>
                                  <p:childTnLst>
                                    <p:set>
                                      <p:cBhvr>
                                        <p:cTn id="17" fill="hold"/>
                                        <p:tgtEl>
                                          <p:spTgt spid="650"/>
                                        </p:tgtEl>
                                        <p:attrNameLst>
                                          <p:attrName>style.visibility</p:attrName>
                                        </p:attrNameLst>
                                      </p:cBhvr>
                                      <p:to>
                                        <p:strVal val="visible"/>
                                      </p:to>
                                    </p:set>
                                    <p:anim calcmode="lin" valueType="num">
                                      <p:cBhvr>
                                        <p:cTn id="18" dur="1000" fill="hold"/>
                                        <p:tgtEl>
                                          <p:spTgt spid="650"/>
                                        </p:tgtEl>
                                        <p:attrNameLst>
                                          <p:attrName>ppt_w</p:attrName>
                                        </p:attrNameLst>
                                      </p:cBhvr>
                                      <p:tavLst>
                                        <p:tav tm="0" fmla="#ppt_w*sin(2.5*pi*$)">
                                          <p:val>
                                            <p:fltVal val="0"/>
                                          </p:val>
                                        </p:tav>
                                        <p:tav tm="100000">
                                          <p:val>
                                            <p:fltVal val="1"/>
                                          </p:val>
                                        </p:tav>
                                      </p:tavLst>
                                    </p:anim>
                                    <p:anim calcmode="lin" valueType="num">
                                      <p:cBhvr>
                                        <p:cTn id="19" dur="1000" fill="hold"/>
                                        <p:tgtEl>
                                          <p:spTgt spid="650"/>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9" presetClass="exit" presetSubtype="10" fill="hold" grpId="4" nodeType="clickEffect">
                                  <p:stCondLst>
                                    <p:cond delay="0"/>
                                  </p:stCondLst>
                                  <p:iterate>
                                    <p:tmAbs val="0"/>
                                  </p:iterate>
                                  <p:childTnLst>
                                    <p:anim calcmode="lin" valueType="num">
                                      <p:cBhvr>
                                        <p:cTn id="23" dur="1000" fill="hold"/>
                                        <p:tgtEl>
                                          <p:spTgt spid="650"/>
                                        </p:tgtEl>
                                        <p:attrNameLst>
                                          <p:attrName>ppt_h</p:attrName>
                                        </p:attrNameLst>
                                      </p:cBhvr>
                                      <p:tavLst>
                                        <p:tav tm="0">
                                          <p:val>
                                            <p:strVal val="ppt_h"/>
                                          </p:val>
                                        </p:tav>
                                        <p:tav tm="100000">
                                          <p:val>
                                            <p:strVal val="ppt_h"/>
                                          </p:val>
                                        </p:tav>
                                      </p:tavLst>
                                    </p:anim>
                                    <p:anim calcmode="lin" valueType="num">
                                      <p:cBhvr>
                                        <p:cTn id="24" dur="1000" fill="hold"/>
                                        <p:tgtEl>
                                          <p:spTgt spid="65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25" fill="hold">
                                          <p:stCondLst>
                                            <p:cond delay="999"/>
                                          </p:stCondLst>
                                        </p:cTn>
                                        <p:tgtEl>
                                          <p:spTgt spid="650"/>
                                        </p:tgtEl>
                                        <p:attrNameLst>
                                          <p:attrName>style.visibility</p:attrName>
                                        </p:attrNameLst>
                                      </p:cBhvr>
                                      <p:to>
                                        <p:strVal val="hidden"/>
                                      </p:to>
                                    </p:set>
                                  </p:childTnLst>
                                </p:cTn>
                              </p:par>
                            </p:childTnLst>
                          </p:cTn>
                        </p:par>
                        <p:par>
                          <p:cTn id="26" fill="hold">
                            <p:stCondLst>
                              <p:cond delay="1000"/>
                            </p:stCondLst>
                            <p:childTnLst>
                              <p:par>
                                <p:cTn id="27" presetID="19" presetClass="entr" presetSubtype="10" fill="hold" grpId="5" nodeType="afterEffect">
                                  <p:stCondLst>
                                    <p:cond delay="0"/>
                                  </p:stCondLst>
                                  <p:iterate>
                                    <p:tmAbs val="0"/>
                                  </p:iterate>
                                  <p:childTnLst>
                                    <p:set>
                                      <p:cBhvr>
                                        <p:cTn id="28" fill="hold"/>
                                        <p:tgtEl>
                                          <p:spTgt spid="649"/>
                                        </p:tgtEl>
                                        <p:attrNameLst>
                                          <p:attrName>style.visibility</p:attrName>
                                        </p:attrNameLst>
                                      </p:cBhvr>
                                      <p:to>
                                        <p:strVal val="visible"/>
                                      </p:to>
                                    </p:set>
                                    <p:anim calcmode="lin" valueType="num">
                                      <p:cBhvr>
                                        <p:cTn id="29" dur="1000" fill="hold"/>
                                        <p:tgtEl>
                                          <p:spTgt spid="649"/>
                                        </p:tgtEl>
                                        <p:attrNameLst>
                                          <p:attrName>ppt_w</p:attrName>
                                        </p:attrNameLst>
                                      </p:cBhvr>
                                      <p:tavLst>
                                        <p:tav tm="0" fmla="#ppt_w*sin(2.5*pi*$)">
                                          <p:val>
                                            <p:fltVal val="0"/>
                                          </p:val>
                                        </p:tav>
                                        <p:tav tm="100000">
                                          <p:val>
                                            <p:fltVal val="1"/>
                                          </p:val>
                                        </p:tav>
                                      </p:tavLst>
                                    </p:anim>
                                    <p:anim calcmode="lin" valueType="num">
                                      <p:cBhvr>
                                        <p:cTn id="30" dur="1000" fill="hold"/>
                                        <p:tgtEl>
                                          <p:spTgt spid="649"/>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6" nodeType="clickEffect">
                                  <p:stCondLst>
                                    <p:cond delay="0"/>
                                  </p:stCondLst>
                                  <p:iterate>
                                    <p:tmAbs val="0"/>
                                  </p:iterate>
                                  <p:childTnLst>
                                    <p:set>
                                      <p:cBhvr>
                                        <p:cTn id="34" fill="hold"/>
                                        <p:tgtEl>
                                          <p:spTgt spid="660"/>
                                        </p:tgtEl>
                                        <p:attrNameLst>
                                          <p:attrName>style.visibility</p:attrName>
                                        </p:attrNameLst>
                                      </p:cBhvr>
                                      <p:to>
                                        <p:strVal val="visible"/>
                                      </p:to>
                                    </p:set>
                                    <p:anim calcmode="lin" valueType="num">
                                      <p:cBhvr>
                                        <p:cTn id="35" dur="1000" fill="hold"/>
                                        <p:tgtEl>
                                          <p:spTgt spid="660"/>
                                        </p:tgtEl>
                                        <p:attrNameLst>
                                          <p:attrName>ppt_x</p:attrName>
                                        </p:attrNameLst>
                                      </p:cBhvr>
                                      <p:tavLst>
                                        <p:tav tm="0">
                                          <p:val>
                                            <p:strVal val="#ppt_x"/>
                                          </p:val>
                                        </p:tav>
                                        <p:tav tm="100000">
                                          <p:val>
                                            <p:strVal val="#ppt_x"/>
                                          </p:val>
                                        </p:tav>
                                      </p:tavLst>
                                    </p:anim>
                                    <p:anim calcmode="lin" valueType="num">
                                      <p:cBhvr>
                                        <p:cTn id="36" dur="1000" fill="hold"/>
                                        <p:tgtEl>
                                          <p:spTgt spid="660"/>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7" nodeType="clickEffect">
                                  <p:stCondLst>
                                    <p:cond delay="0"/>
                                  </p:stCondLst>
                                  <p:iterate>
                                    <p:tmAbs val="0"/>
                                  </p:iterate>
                                  <p:childTnLst>
                                    <p:set>
                                      <p:cBhvr>
                                        <p:cTn id="40" fill="hold"/>
                                        <p:tgtEl>
                                          <p:spTgt spid="663"/>
                                        </p:tgtEl>
                                        <p:attrNameLst>
                                          <p:attrName>style.visibility</p:attrName>
                                        </p:attrNameLst>
                                      </p:cBhvr>
                                      <p:to>
                                        <p:strVal val="visible"/>
                                      </p:to>
                                    </p:set>
                                    <p:animEffect transition="in" filter="wipe(up)">
                                      <p:cBhvr>
                                        <p:cTn id="41" dur="1000"/>
                                        <p:tgtEl>
                                          <p:spTgt spid="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3" grpId="1" animBg="1" advAuto="0"/>
      <p:bldP spid="648" grpId="2" animBg="1" advAuto="0"/>
      <p:bldP spid="649" grpId="5" animBg="1" advAuto="0"/>
      <p:bldP spid="650" grpId="3" animBg="1" advAuto="0"/>
      <p:bldP spid="650" grpId="4" animBg="1" advAuto="0"/>
      <p:bldP spid="660" grpId="6" animBg="1" advAuto="0"/>
      <p:bldP spid="663" grpId="7"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 name="Screen shot 2013-11-13 at 9.29.44 PM.png" descr="Screen shot 2013-11-13 at 9.29.44 PM.png"/>
          <p:cNvPicPr>
            <a:picLocks noChangeAspect="1"/>
          </p:cNvPicPr>
          <p:nvPr/>
        </p:nvPicPr>
        <p:blipFill>
          <a:blip r:embed="rId2">
            <a:extLst/>
          </a:blip>
          <a:stretch>
            <a:fillRect/>
          </a:stretch>
        </p:blipFill>
        <p:spPr>
          <a:xfrm>
            <a:off x="190500" y="835443"/>
            <a:ext cx="12611100" cy="7648157"/>
          </a:xfrm>
          <a:prstGeom prst="rect">
            <a:avLst/>
          </a:prstGeom>
          <a:ln w="12700"/>
        </p:spPr>
      </p:pic>
    </p:spTree>
  </p:cSld>
  <p:clrMapOvr>
    <a:masterClrMapping/>
  </p:clrMapOvr>
  <mc:AlternateContent xmlns:mc="http://schemas.openxmlformats.org/markup-compatibility/2006" xmlns:p14="http://schemas.microsoft.com/office/powerpoint/2010/main">
    <mc:Choice Requires="p14">
      <p:transition spd="slow" p14:dur="1500">
        <p:circle/>
      </p:transition>
    </mc:Choice>
    <mc:Fallback xmlns:a14="http://schemas.microsoft.com/office/drawing/2010/main" xmlns:m="http://schemas.openxmlformats.org/officeDocument/2006/math"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7" name="Screen shot 2013-11-13 at 9.32.41 PM.png" descr="Screen shot 2013-11-13 at 9.32.41 PM.png"/>
          <p:cNvPicPr>
            <a:picLocks noChangeAspect="1"/>
          </p:cNvPicPr>
          <p:nvPr/>
        </p:nvPicPr>
        <p:blipFill>
          <a:blip r:embed="rId2">
            <a:extLst/>
          </a:blip>
          <a:stretch>
            <a:fillRect/>
          </a:stretch>
        </p:blipFill>
        <p:spPr>
          <a:xfrm>
            <a:off x="2286000" y="4953000"/>
            <a:ext cx="8108648" cy="4064000"/>
          </a:xfrm>
          <a:prstGeom prst="rect">
            <a:avLst/>
          </a:prstGeom>
          <a:ln w="12700">
            <a:solidFill>
              <a:srgbClr val="000000"/>
            </a:solidFill>
          </a:ln>
          <a:effectLst>
            <a:outerShdw blurRad="215900" dist="165100" dir="2700000" rotWithShape="0">
              <a:srgbClr val="000000">
                <a:alpha val="64999"/>
              </a:srgbClr>
            </a:outerShdw>
          </a:effectLst>
        </p:spPr>
      </p:pic>
      <p:pic>
        <p:nvPicPr>
          <p:cNvPr id="668" name="pyramidal-cells-in-brain.jpg" descr="pyramidal-cells-in-brain.jpg"/>
          <p:cNvPicPr>
            <a:picLocks noChangeAspect="1"/>
          </p:cNvPicPr>
          <p:nvPr/>
        </p:nvPicPr>
        <p:blipFill>
          <a:blip r:embed="rId3">
            <a:extLst/>
          </a:blip>
          <a:stretch>
            <a:fillRect/>
          </a:stretch>
        </p:blipFill>
        <p:spPr>
          <a:xfrm>
            <a:off x="368300" y="489910"/>
            <a:ext cx="5791200" cy="4018590"/>
          </a:xfrm>
          <a:prstGeom prst="rect">
            <a:avLst/>
          </a:prstGeom>
          <a:ln w="12700">
            <a:solidFill>
              <a:srgbClr val="000000"/>
            </a:solidFill>
          </a:ln>
          <a:effectLst>
            <a:outerShdw blurRad="215900" dist="165100" dir="2700000" rotWithShape="0">
              <a:srgbClr val="000000">
                <a:alpha val="64999"/>
              </a:srgbClr>
            </a:outerShdw>
          </a:effectLst>
        </p:spPr>
      </p:pic>
      <p:pic>
        <p:nvPicPr>
          <p:cNvPr id="669" name="4.png" descr="4.png"/>
          <p:cNvPicPr>
            <a:picLocks noChangeAspect="1"/>
          </p:cNvPicPr>
          <p:nvPr/>
        </p:nvPicPr>
        <p:blipFill>
          <a:blip r:embed="rId4">
            <a:extLst/>
          </a:blip>
          <a:stretch>
            <a:fillRect/>
          </a:stretch>
        </p:blipFill>
        <p:spPr>
          <a:xfrm>
            <a:off x="7010400" y="939800"/>
            <a:ext cx="5080000" cy="2730500"/>
          </a:xfrm>
          <a:prstGeom prst="rect">
            <a:avLst/>
          </a:prstGeom>
          <a:ln w="12700">
            <a:solidFill>
              <a:srgbClr val="000000"/>
            </a:solidFill>
          </a:ln>
          <a:effectLst>
            <a:outerShdw blurRad="215900" dist="165100" dir="2700000" rotWithShape="0">
              <a:srgbClr val="000000">
                <a:alpha val="64999"/>
              </a:srgbClr>
            </a:outerShdw>
          </a:effectLst>
        </p:spPr>
      </p:pic>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667"/>
                                        </p:tgtEl>
                                        <p:attrNameLst>
                                          <p:attrName>style.visibility</p:attrName>
                                        </p:attrNameLst>
                                      </p:cBhvr>
                                      <p:to>
                                        <p:strVal val="visible"/>
                                      </p:to>
                                    </p:set>
                                    <p:anim calcmode="lin" valueType="num">
                                      <p:cBhvr>
                                        <p:cTn id="7" dur="1000" fill="hold"/>
                                        <p:tgtEl>
                                          <p:spTgt spid="667"/>
                                        </p:tgtEl>
                                        <p:attrNameLst>
                                          <p:attrName>ppt_w</p:attrName>
                                        </p:attrNameLst>
                                      </p:cBhvr>
                                      <p:tavLst>
                                        <p:tav tm="0">
                                          <p:val>
                                            <p:fltVal val="0"/>
                                          </p:val>
                                        </p:tav>
                                        <p:tav tm="100000">
                                          <p:val>
                                            <p:strVal val="#ppt_w"/>
                                          </p:val>
                                        </p:tav>
                                      </p:tavLst>
                                    </p:anim>
                                    <p:anim calcmode="lin" valueType="num">
                                      <p:cBhvr>
                                        <p:cTn id="8" dur="1000" fill="hold"/>
                                        <p:tgtEl>
                                          <p:spTgt spid="66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7" grpId="1"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941100"/>
            </a:gs>
            <a:gs pos="100000">
              <a:srgbClr val="000000"/>
            </a:gs>
          </a:gsLst>
          <a:lin ang="5400000" scaled="0"/>
        </a:gradFill>
        <a:effectLst/>
      </p:bgPr>
    </p:bg>
    <p:spTree>
      <p:nvGrpSpPr>
        <p:cNvPr id="1" name=""/>
        <p:cNvGrpSpPr/>
        <p:nvPr/>
      </p:nvGrpSpPr>
      <p:grpSpPr>
        <a:xfrm>
          <a:off x="0" y="0"/>
          <a:ext cx="0" cy="0"/>
          <a:chOff x="0" y="0"/>
          <a:chExt cx="0" cy="0"/>
        </a:xfrm>
      </p:grpSpPr>
      <p:sp>
        <p:nvSpPr>
          <p:cNvPr id="671" name="The ability (and willingness) to work independently is essential…"/>
          <p:cNvSpPr/>
          <p:nvPr/>
        </p:nvSpPr>
        <p:spPr>
          <a:xfrm>
            <a:off x="1028700" y="222250"/>
            <a:ext cx="10464800" cy="2654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lnSpc>
                <a:spcPts val="6000"/>
              </a:lnSpc>
              <a:tabLst>
                <a:tab pos="1066800" algn="l"/>
              </a:tabLst>
              <a:defRPr sz="5000" b="1">
                <a:solidFill>
                  <a:srgbClr val="FFFFFF"/>
                </a:solidFill>
                <a:effectLst>
                  <a:outerShdw blurRad="76200" dist="76200" dir="2700000" rotWithShape="0">
                    <a:srgbClr val="000000">
                      <a:alpha val="99000"/>
                    </a:srgbClr>
                  </a:outerShdw>
                </a:effectLst>
                <a:latin typeface="Arial"/>
                <a:ea typeface="Arial"/>
                <a:cs typeface="Arial"/>
                <a:sym typeface="Arial"/>
              </a:defRPr>
            </a:pPr>
            <a:r>
              <a:t>The ability (and willingness) to work independently is essential</a:t>
            </a:r>
          </a:p>
          <a:p>
            <a:pPr algn="ctr" defTabSz="584200">
              <a:lnSpc>
                <a:spcPts val="4500"/>
              </a:lnSpc>
              <a:tabLst>
                <a:tab pos="1066800" algn="l"/>
              </a:tabLst>
              <a:defRPr sz="3800" b="1">
                <a:solidFill>
                  <a:srgbClr val="FFFFFF"/>
                </a:solidFill>
                <a:latin typeface="Arial"/>
                <a:ea typeface="Arial"/>
                <a:cs typeface="Arial"/>
                <a:sym typeface="Arial"/>
              </a:defRPr>
            </a:pPr>
            <a:endParaRPr/>
          </a:p>
          <a:p>
            <a:pPr algn="ctr" defTabSz="584200">
              <a:lnSpc>
                <a:spcPts val="4500"/>
              </a:lnSpc>
              <a:tabLst>
                <a:tab pos="1066800" algn="l"/>
              </a:tabLst>
              <a:defRPr sz="3800" b="1">
                <a:solidFill>
                  <a:srgbClr val="FFFFFF"/>
                </a:solidFill>
                <a:latin typeface="Arial"/>
                <a:ea typeface="Arial"/>
                <a:cs typeface="Arial"/>
                <a:sym typeface="Arial"/>
              </a:defRPr>
            </a:pPr>
            <a:r>
              <a:t>College kids are largely left alone</a:t>
            </a:r>
          </a:p>
        </p:txBody>
      </p:sp>
      <p:pic>
        <p:nvPicPr>
          <p:cNvPr id="672" name="3.jpg" descr="3.jpg"/>
          <p:cNvPicPr>
            <a:picLocks noChangeAspect="1"/>
          </p:cNvPicPr>
          <p:nvPr/>
        </p:nvPicPr>
        <p:blipFill>
          <a:blip r:embed="rId2">
            <a:extLst/>
          </a:blip>
          <a:stretch>
            <a:fillRect/>
          </a:stretch>
        </p:blipFill>
        <p:spPr>
          <a:xfrm>
            <a:off x="495300" y="3156856"/>
            <a:ext cx="6604000" cy="4386944"/>
          </a:xfrm>
          <a:prstGeom prst="rect">
            <a:avLst/>
          </a:prstGeom>
          <a:ln w="12700">
            <a:solidFill>
              <a:srgbClr val="000000"/>
            </a:solidFill>
            <a:miter lim="400000"/>
          </a:ln>
          <a:effectLst>
            <a:outerShdw blurRad="152400" dist="152400" dir="2700000" rotWithShape="0">
              <a:srgbClr val="000000">
                <a:alpha val="77000"/>
              </a:srgbClr>
            </a:outerShdw>
          </a:effectLst>
        </p:spPr>
      </p:pic>
      <p:pic>
        <p:nvPicPr>
          <p:cNvPr id="673" name="4.jpg" descr="4.jpg"/>
          <p:cNvPicPr>
            <a:picLocks noChangeAspect="1"/>
          </p:cNvPicPr>
          <p:nvPr/>
        </p:nvPicPr>
        <p:blipFill>
          <a:blip r:embed="rId3">
            <a:extLst/>
          </a:blip>
          <a:stretch>
            <a:fillRect/>
          </a:stretch>
        </p:blipFill>
        <p:spPr>
          <a:xfrm>
            <a:off x="5892800" y="4495800"/>
            <a:ext cx="6604000" cy="4953000"/>
          </a:xfrm>
          <a:prstGeom prst="rect">
            <a:avLst/>
          </a:prstGeom>
          <a:ln w="12700">
            <a:solidFill>
              <a:srgbClr val="000000"/>
            </a:solidFill>
            <a:miter lim="400000"/>
          </a:ln>
          <a:effectLst>
            <a:outerShdw blurRad="152400" dist="152400" dir="2700000" rotWithShape="0">
              <a:srgbClr val="000000">
                <a:alpha val="77000"/>
              </a:srgbClr>
            </a:outerShdw>
          </a:effectLst>
        </p:spPr>
      </p:pic>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941100"/>
            </a:gs>
            <a:gs pos="100000">
              <a:srgbClr val="000000"/>
            </a:gs>
          </a:gsLst>
          <a:lin ang="5400000" scaled="0"/>
        </a:gradFill>
        <a:effectLst/>
      </p:bgPr>
    </p:bg>
    <p:spTree>
      <p:nvGrpSpPr>
        <p:cNvPr id="1" name=""/>
        <p:cNvGrpSpPr/>
        <p:nvPr/>
      </p:nvGrpSpPr>
      <p:grpSpPr>
        <a:xfrm>
          <a:off x="0" y="0"/>
          <a:ext cx="0" cy="0"/>
          <a:chOff x="0" y="0"/>
          <a:chExt cx="0" cy="0"/>
        </a:xfrm>
      </p:grpSpPr>
      <p:sp>
        <p:nvSpPr>
          <p:cNvPr id="675" name="Motivation and Drive"/>
          <p:cNvSpPr/>
          <p:nvPr/>
        </p:nvSpPr>
        <p:spPr>
          <a:xfrm>
            <a:off x="419100" y="258660"/>
            <a:ext cx="8153400" cy="85428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lnSpc>
                <a:spcPts val="6300"/>
              </a:lnSpc>
              <a:tabLst>
                <a:tab pos="1066800" algn="l"/>
              </a:tabLst>
              <a:defRPr sz="5300" b="1">
                <a:solidFill>
                  <a:srgbClr val="FFFFFF"/>
                </a:solidFill>
                <a:effectLst>
                  <a:outerShdw blurRad="63500" dist="101600" dir="2700000" rotWithShape="0">
                    <a:srgbClr val="000000"/>
                  </a:outerShdw>
                </a:effectLst>
                <a:latin typeface="Arial"/>
                <a:ea typeface="Arial"/>
                <a:cs typeface="Arial"/>
                <a:sym typeface="Arial"/>
              </a:defRPr>
            </a:lvl1pPr>
          </a:lstStyle>
          <a:p>
            <a:r>
              <a:t>Motivation and Drive</a:t>
            </a:r>
          </a:p>
        </p:txBody>
      </p:sp>
      <p:pic>
        <p:nvPicPr>
          <p:cNvPr id="676" name="7.jpg" descr="7.jpg"/>
          <p:cNvPicPr>
            <a:picLocks noChangeAspect="1"/>
          </p:cNvPicPr>
          <p:nvPr/>
        </p:nvPicPr>
        <p:blipFill>
          <a:blip r:embed="rId2">
            <a:extLst/>
          </a:blip>
          <a:stretch>
            <a:fillRect/>
          </a:stretch>
        </p:blipFill>
        <p:spPr>
          <a:xfrm>
            <a:off x="1460500" y="1930400"/>
            <a:ext cx="6350000" cy="4127500"/>
          </a:xfrm>
          <a:prstGeom prst="rect">
            <a:avLst/>
          </a:prstGeom>
          <a:ln w="12700">
            <a:solidFill>
              <a:srgbClr val="000000"/>
            </a:solidFill>
            <a:miter lim="400000"/>
          </a:ln>
          <a:effectLst>
            <a:outerShdw blurRad="63500" dist="101600" dir="2700000" rotWithShape="0">
              <a:srgbClr val="000000"/>
            </a:outerShdw>
          </a:effectLst>
        </p:spPr>
      </p:pic>
      <p:pic>
        <p:nvPicPr>
          <p:cNvPr id="677" name="5.jpg" descr="5.jpg"/>
          <p:cNvPicPr>
            <a:picLocks noChangeAspect="1"/>
          </p:cNvPicPr>
          <p:nvPr/>
        </p:nvPicPr>
        <p:blipFill>
          <a:blip r:embed="rId3">
            <a:extLst/>
          </a:blip>
          <a:stretch>
            <a:fillRect/>
          </a:stretch>
        </p:blipFill>
        <p:spPr>
          <a:xfrm>
            <a:off x="7315200" y="152400"/>
            <a:ext cx="5080000" cy="3810000"/>
          </a:xfrm>
          <a:prstGeom prst="rect">
            <a:avLst/>
          </a:prstGeom>
          <a:ln w="12700">
            <a:solidFill>
              <a:srgbClr val="000000"/>
            </a:solidFill>
            <a:miter lim="400000"/>
          </a:ln>
          <a:effectLst>
            <a:outerShdw blurRad="63500" dist="101600" dir="2700000" rotWithShape="0">
              <a:srgbClr val="000000"/>
            </a:outerShdw>
          </a:effectLst>
        </p:spPr>
      </p:pic>
      <p:pic>
        <p:nvPicPr>
          <p:cNvPr id="678" name="6.jpg" descr="6.jpg"/>
          <p:cNvPicPr>
            <a:picLocks noChangeAspect="1"/>
          </p:cNvPicPr>
          <p:nvPr/>
        </p:nvPicPr>
        <p:blipFill>
          <a:blip r:embed="rId4">
            <a:extLst/>
          </a:blip>
          <a:stretch>
            <a:fillRect/>
          </a:stretch>
        </p:blipFill>
        <p:spPr>
          <a:xfrm>
            <a:off x="723900" y="5105400"/>
            <a:ext cx="5080000" cy="3810000"/>
          </a:xfrm>
          <a:prstGeom prst="rect">
            <a:avLst/>
          </a:prstGeom>
          <a:ln w="12700">
            <a:solidFill>
              <a:srgbClr val="000000"/>
            </a:solidFill>
            <a:miter lim="400000"/>
          </a:ln>
          <a:effectLst>
            <a:outerShdw blurRad="63500" dist="101600" dir="2700000" rotWithShape="0">
              <a:srgbClr val="000000"/>
            </a:outerShdw>
          </a:effectLst>
        </p:spPr>
      </p:pic>
      <p:sp>
        <p:nvSpPr>
          <p:cNvPr id="679" name="This is where HS science courses are key, by establishing an interest in science!"/>
          <p:cNvSpPr/>
          <p:nvPr/>
        </p:nvSpPr>
        <p:spPr>
          <a:xfrm>
            <a:off x="6616700" y="6445250"/>
            <a:ext cx="5740400" cy="2273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lnSpc>
                <a:spcPts val="4500"/>
              </a:lnSpc>
              <a:tabLst>
                <a:tab pos="1066800" algn="l"/>
              </a:tabLst>
              <a:defRPr sz="3800" b="1">
                <a:solidFill>
                  <a:srgbClr val="FFFFFF"/>
                </a:solidFill>
                <a:latin typeface="Arial"/>
                <a:ea typeface="Arial"/>
                <a:cs typeface="Arial"/>
                <a:sym typeface="Arial"/>
              </a:defRPr>
            </a:lvl1pPr>
          </a:lstStyle>
          <a:p>
            <a:r>
              <a:t>This is where HS science courses are key, by establishing an interest in science!</a:t>
            </a:r>
          </a:p>
        </p:txBody>
      </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eelOff" invX="1"/>
      </p:transition>
    </mc:Choice>
    <mc:Choice Requires="p14">
      <p:transition spd="slow">
        <p:wipe/>
      </p:transition>
    </mc:Choice>
    <mc:Fallback xmlns:a14="http://schemas.microsoft.com/office/drawing/2010/main" xmlns:m="http://schemas.openxmlformats.org/officeDocument/2006/math"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677"/>
                                        </p:tgtEl>
                                        <p:attrNameLst>
                                          <p:attrName>style.visibility</p:attrName>
                                        </p:attrNameLst>
                                      </p:cBhvr>
                                      <p:to>
                                        <p:strVal val="visible"/>
                                      </p:to>
                                    </p:set>
                                    <p:anim calcmode="lin" valueType="num">
                                      <p:cBhvr>
                                        <p:cTn id="7" dur="1000" fill="hold"/>
                                        <p:tgtEl>
                                          <p:spTgt spid="677"/>
                                        </p:tgtEl>
                                        <p:attrNameLst>
                                          <p:attrName>ppt_x</p:attrName>
                                        </p:attrNameLst>
                                      </p:cBhvr>
                                      <p:tavLst>
                                        <p:tav tm="0">
                                          <p:val>
                                            <p:strVal val="1+#ppt_w/2"/>
                                          </p:val>
                                        </p:tav>
                                        <p:tav tm="100000">
                                          <p:val>
                                            <p:strVal val="#ppt_x"/>
                                          </p:val>
                                        </p:tav>
                                      </p:tavLst>
                                    </p:anim>
                                    <p:anim calcmode="lin" valueType="num">
                                      <p:cBhvr>
                                        <p:cTn id="8" dur="1000" fill="hold"/>
                                        <p:tgtEl>
                                          <p:spTgt spid="67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2" nodeType="clickEffect">
                                  <p:stCondLst>
                                    <p:cond delay="0"/>
                                  </p:stCondLst>
                                  <p:iterate>
                                    <p:tmAbs val="0"/>
                                  </p:iterate>
                                  <p:childTnLst>
                                    <p:set>
                                      <p:cBhvr>
                                        <p:cTn id="12" fill="hold"/>
                                        <p:tgtEl>
                                          <p:spTgt spid="678"/>
                                        </p:tgtEl>
                                        <p:attrNameLst>
                                          <p:attrName>style.visibility</p:attrName>
                                        </p:attrNameLst>
                                      </p:cBhvr>
                                      <p:to>
                                        <p:strVal val="visible"/>
                                      </p:to>
                                    </p:set>
                                    <p:anim calcmode="lin" valueType="num">
                                      <p:cBhvr>
                                        <p:cTn id="13" dur="1000" fill="hold"/>
                                        <p:tgtEl>
                                          <p:spTgt spid="678"/>
                                        </p:tgtEl>
                                        <p:attrNameLst>
                                          <p:attrName>ppt_x</p:attrName>
                                        </p:attrNameLst>
                                      </p:cBhvr>
                                      <p:tavLst>
                                        <p:tav tm="0">
                                          <p:val>
                                            <p:strVal val="0-#ppt_w/2"/>
                                          </p:val>
                                        </p:tav>
                                        <p:tav tm="100000">
                                          <p:val>
                                            <p:strVal val="#ppt_x"/>
                                          </p:val>
                                        </p:tav>
                                      </p:tavLst>
                                    </p:anim>
                                    <p:anim calcmode="lin" valueType="num">
                                      <p:cBhvr>
                                        <p:cTn id="14" dur="1000" fill="hold"/>
                                        <p:tgtEl>
                                          <p:spTgt spid="67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3" nodeType="clickEffect">
                                  <p:stCondLst>
                                    <p:cond delay="0"/>
                                  </p:stCondLst>
                                  <p:iterate>
                                    <p:tmAbs val="0"/>
                                  </p:iterate>
                                  <p:childTnLst>
                                    <p:set>
                                      <p:cBhvr>
                                        <p:cTn id="18" fill="hold"/>
                                        <p:tgtEl>
                                          <p:spTgt spid="679"/>
                                        </p:tgtEl>
                                        <p:attrNameLst>
                                          <p:attrName>style.visibility</p:attrName>
                                        </p:attrNameLst>
                                      </p:cBhvr>
                                      <p:to>
                                        <p:strVal val="visible"/>
                                      </p:to>
                                    </p:set>
                                    <p:anim calcmode="lin" valueType="num">
                                      <p:cBhvr>
                                        <p:cTn id="19" dur="1000" fill="hold"/>
                                        <p:tgtEl>
                                          <p:spTgt spid="679"/>
                                        </p:tgtEl>
                                        <p:attrNameLst>
                                          <p:attrName>ppt_w</p:attrName>
                                        </p:attrNameLst>
                                      </p:cBhvr>
                                      <p:tavLst>
                                        <p:tav tm="0">
                                          <p:val>
                                            <p:fltVal val="0"/>
                                          </p:val>
                                        </p:tav>
                                        <p:tav tm="100000">
                                          <p:val>
                                            <p:strVal val="#ppt_w"/>
                                          </p:val>
                                        </p:tav>
                                      </p:tavLst>
                                    </p:anim>
                                    <p:anim calcmode="lin" valueType="num">
                                      <p:cBhvr>
                                        <p:cTn id="20" dur="1000" fill="hold"/>
                                        <p:tgtEl>
                                          <p:spTgt spid="67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7" grpId="1" animBg="1" advAuto="0"/>
      <p:bldP spid="678" grpId="2" animBg="1" advAuto="0"/>
      <p:bldP spid="679" grpId="3"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941100"/>
            </a:gs>
            <a:gs pos="100000">
              <a:srgbClr val="000000"/>
            </a:gs>
          </a:gsLst>
          <a:lin ang="5400000" scaled="0"/>
        </a:gradFill>
        <a:effectLst/>
      </p:bgPr>
    </p:bg>
    <p:spTree>
      <p:nvGrpSpPr>
        <p:cNvPr id="1" name=""/>
        <p:cNvGrpSpPr/>
        <p:nvPr/>
      </p:nvGrpSpPr>
      <p:grpSpPr>
        <a:xfrm>
          <a:off x="0" y="0"/>
          <a:ext cx="0" cy="0"/>
          <a:chOff x="0" y="0"/>
          <a:chExt cx="0" cy="0"/>
        </a:xfrm>
      </p:grpSpPr>
      <p:sp>
        <p:nvSpPr>
          <p:cNvPr id="681" name="Essential:   the willingness to admit when you just don’t understand."/>
          <p:cNvSpPr/>
          <p:nvPr/>
        </p:nvSpPr>
        <p:spPr>
          <a:xfrm>
            <a:off x="685800" y="174863"/>
            <a:ext cx="11112500" cy="147907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lnSpc>
                <a:spcPts val="5600"/>
              </a:lnSpc>
              <a:tabLst>
                <a:tab pos="1066800" algn="l"/>
              </a:tabLst>
              <a:defRPr sz="4700" b="1">
                <a:solidFill>
                  <a:srgbClr val="FFFFFF"/>
                </a:solidFill>
                <a:effectLst>
                  <a:outerShdw blurRad="63500" dist="101600" dir="2700000" rotWithShape="0">
                    <a:srgbClr val="000000"/>
                  </a:outerShdw>
                </a:effectLst>
                <a:latin typeface="Arial"/>
                <a:ea typeface="Arial"/>
                <a:cs typeface="Arial"/>
                <a:sym typeface="Arial"/>
              </a:defRPr>
            </a:lvl1pPr>
          </a:lstStyle>
          <a:p>
            <a:r>
              <a:t>Essential:   the willingness to admit when you just don’t understand.</a:t>
            </a:r>
          </a:p>
        </p:txBody>
      </p:sp>
      <p:pic>
        <p:nvPicPr>
          <p:cNvPr id="682" name="9.jpg" descr="9.jpg"/>
          <p:cNvPicPr>
            <a:picLocks/>
          </p:cNvPicPr>
          <p:nvPr/>
        </p:nvPicPr>
        <p:blipFill>
          <a:blip r:embed="rId2">
            <a:extLst/>
          </a:blip>
          <a:stretch>
            <a:fillRect/>
          </a:stretch>
        </p:blipFill>
        <p:spPr>
          <a:xfrm>
            <a:off x="5638800" y="1875028"/>
            <a:ext cx="5765800" cy="3979876"/>
          </a:xfrm>
          <a:prstGeom prst="rect">
            <a:avLst/>
          </a:prstGeom>
          <a:effectLst>
            <a:outerShdw blurRad="63500" dist="101600" dir="2700000" rotWithShape="0">
              <a:srgbClr val="000000"/>
            </a:outerShdw>
          </a:effectLst>
        </p:spPr>
      </p:pic>
      <p:pic>
        <p:nvPicPr>
          <p:cNvPr id="683" name="8.jpg" descr="8.jpg"/>
          <p:cNvPicPr>
            <a:picLocks/>
          </p:cNvPicPr>
          <p:nvPr/>
        </p:nvPicPr>
        <p:blipFill>
          <a:blip r:embed="rId3">
            <a:extLst/>
          </a:blip>
          <a:stretch>
            <a:fillRect/>
          </a:stretch>
        </p:blipFill>
        <p:spPr>
          <a:xfrm>
            <a:off x="393700" y="4897925"/>
            <a:ext cx="5702300" cy="3735018"/>
          </a:xfrm>
          <a:prstGeom prst="rect">
            <a:avLst/>
          </a:prstGeom>
          <a:effectLst>
            <a:outerShdw blurRad="63500" dist="101600" dir="2700000" rotWithShape="0">
              <a:srgbClr val="000000"/>
            </a:outerShdw>
          </a:effectLst>
        </p:spPr>
      </p:pic>
      <p:sp>
        <p:nvSpPr>
          <p:cNvPr id="684" name="All students are proud.…"/>
          <p:cNvSpPr/>
          <p:nvPr/>
        </p:nvSpPr>
        <p:spPr>
          <a:xfrm>
            <a:off x="6601803" y="5864207"/>
            <a:ext cx="5448301" cy="3619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lnSpc>
                <a:spcPts val="4500"/>
              </a:lnSpc>
              <a:tabLst>
                <a:tab pos="1066800" algn="l"/>
              </a:tabLst>
              <a:defRPr sz="3800" b="1">
                <a:solidFill>
                  <a:srgbClr val="FFFFFF"/>
                </a:solidFill>
                <a:latin typeface="Arial"/>
                <a:ea typeface="Arial"/>
                <a:cs typeface="Arial"/>
                <a:sym typeface="Arial"/>
              </a:defRPr>
            </a:pPr>
            <a:r>
              <a:t>All students are proud.</a:t>
            </a:r>
            <a:br/>
            <a:endParaRPr/>
          </a:p>
          <a:p>
            <a:pPr algn="ctr" defTabSz="584200">
              <a:lnSpc>
                <a:spcPts val="4500"/>
              </a:lnSpc>
              <a:tabLst>
                <a:tab pos="1066800" algn="l"/>
              </a:tabLst>
              <a:defRPr sz="3800" b="1">
                <a:solidFill>
                  <a:srgbClr val="FFFFFF"/>
                </a:solidFill>
                <a:latin typeface="Arial"/>
                <a:ea typeface="Arial"/>
                <a:cs typeface="Arial"/>
                <a:sym typeface="Arial"/>
              </a:defRPr>
            </a:pPr>
            <a:r>
              <a:t>Sometimes too much for their own good.</a:t>
            </a:r>
            <a:br/>
            <a:endParaRPr/>
          </a:p>
          <a:p>
            <a:pPr algn="ctr" defTabSz="584200">
              <a:lnSpc>
                <a:spcPts val="4500"/>
              </a:lnSpc>
              <a:tabLst>
                <a:tab pos="1066800" algn="l"/>
              </a:tabLst>
              <a:defRPr sz="3800" b="1">
                <a:solidFill>
                  <a:srgbClr val="FFFFFF"/>
                </a:solidFill>
                <a:latin typeface="Arial"/>
                <a:ea typeface="Arial"/>
                <a:cs typeface="Arial"/>
                <a:sym typeface="Arial"/>
              </a:defRPr>
            </a:pPr>
            <a:r>
              <a:t>Humility matters!</a:t>
            </a:r>
          </a:p>
        </p:txBody>
      </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eelOff" invX="1"/>
      </p:transition>
    </mc:Choice>
    <mc:Choice Requires="p14">
      <p:transition spd="slow">
        <p:wipe/>
      </p:transition>
    </mc:Choice>
    <mc:Fallback xmlns:a14="http://schemas.microsoft.com/office/drawing/2010/main" xmlns:m="http://schemas.openxmlformats.org/officeDocument/2006/math"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684">
                                            <p:bg/>
                                          </p:spTgt>
                                        </p:tgtEl>
                                        <p:attrNameLst>
                                          <p:attrName>style.visibility</p:attrName>
                                        </p:attrNameLst>
                                      </p:cBhvr>
                                      <p:to>
                                        <p:strVal val="visible"/>
                                      </p:to>
                                    </p:set>
                                    <p:anim calcmode="lin" valueType="num">
                                      <p:cBhvr>
                                        <p:cTn id="7" dur="1000" fill="hold"/>
                                        <p:tgtEl>
                                          <p:spTgt spid="684">
                                            <p:bg/>
                                          </p:spTgt>
                                        </p:tgtEl>
                                        <p:attrNameLst>
                                          <p:attrName>ppt_w</p:attrName>
                                        </p:attrNameLst>
                                      </p:cBhvr>
                                      <p:tavLst>
                                        <p:tav tm="0">
                                          <p:val>
                                            <p:fltVal val="0"/>
                                          </p:val>
                                        </p:tav>
                                        <p:tav tm="100000">
                                          <p:val>
                                            <p:strVal val="#ppt_w"/>
                                          </p:val>
                                        </p:tav>
                                      </p:tavLst>
                                    </p:anim>
                                    <p:anim calcmode="lin" valueType="num">
                                      <p:cBhvr>
                                        <p:cTn id="8" dur="1000" fill="hold"/>
                                        <p:tgtEl>
                                          <p:spTgt spid="684">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684">
                                            <p:txEl>
                                              <p:pRg st="0" end="0"/>
                                            </p:txEl>
                                          </p:spTgt>
                                        </p:tgtEl>
                                        <p:attrNameLst>
                                          <p:attrName>style.visibility</p:attrName>
                                        </p:attrNameLst>
                                      </p:cBhvr>
                                      <p:to>
                                        <p:strVal val="visible"/>
                                      </p:to>
                                    </p:set>
                                    <p:anim calcmode="lin" valueType="num">
                                      <p:cBhvr>
                                        <p:cTn id="11" dur="1000" fill="hold"/>
                                        <p:tgtEl>
                                          <p:spTgt spid="684">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68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684">
                                            <p:txEl>
                                              <p:pRg st="1" end="1"/>
                                            </p:txEl>
                                          </p:spTgt>
                                        </p:tgtEl>
                                        <p:attrNameLst>
                                          <p:attrName>style.visibility</p:attrName>
                                        </p:attrNameLst>
                                      </p:cBhvr>
                                      <p:to>
                                        <p:strVal val="visible"/>
                                      </p:to>
                                    </p:set>
                                    <p:anim calcmode="lin" valueType="num">
                                      <p:cBhvr>
                                        <p:cTn id="17" dur="1000" fill="hold"/>
                                        <p:tgtEl>
                                          <p:spTgt spid="684">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68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684">
                                            <p:txEl>
                                              <p:pRg st="2" end="2"/>
                                            </p:txEl>
                                          </p:spTgt>
                                        </p:tgtEl>
                                        <p:attrNameLst>
                                          <p:attrName>style.visibility</p:attrName>
                                        </p:attrNameLst>
                                      </p:cBhvr>
                                      <p:to>
                                        <p:strVal val="visible"/>
                                      </p:to>
                                    </p:set>
                                    <p:anim calcmode="lin" valueType="num">
                                      <p:cBhvr>
                                        <p:cTn id="23" dur="1000" fill="hold"/>
                                        <p:tgtEl>
                                          <p:spTgt spid="684">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684">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4" grpId="1" build="p" bldLvl="5"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941100"/>
            </a:gs>
            <a:gs pos="100000">
              <a:srgbClr val="000000"/>
            </a:gs>
          </a:gsLst>
          <a:lin ang="5400000" scaled="0"/>
        </a:gradFill>
        <a:effectLst/>
      </p:bgPr>
    </p:bg>
    <p:spTree>
      <p:nvGrpSpPr>
        <p:cNvPr id="1" name=""/>
        <p:cNvGrpSpPr/>
        <p:nvPr/>
      </p:nvGrpSpPr>
      <p:grpSpPr>
        <a:xfrm>
          <a:off x="0" y="0"/>
          <a:ext cx="0" cy="0"/>
          <a:chOff x="0" y="0"/>
          <a:chExt cx="0" cy="0"/>
        </a:xfrm>
      </p:grpSpPr>
      <p:sp>
        <p:nvSpPr>
          <p:cNvPr id="686" name="Readiness for College Science?"/>
          <p:cNvSpPr/>
          <p:nvPr/>
        </p:nvSpPr>
        <p:spPr>
          <a:xfrm>
            <a:off x="2565400" y="188602"/>
            <a:ext cx="8153400" cy="1603996"/>
          </a:xfrm>
          <a:prstGeom prst="rect">
            <a:avLst/>
          </a:prstGeom>
          <a:ln w="12700">
            <a:miter lim="400000"/>
          </a:ln>
          <a:effectLst>
            <a:outerShdw blurRad="63500" dist="101600" dir="2700000" rotWithShape="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lnSpc>
                <a:spcPts val="6200"/>
              </a:lnSpc>
              <a:tabLst>
                <a:tab pos="1066800" algn="l"/>
              </a:tabLst>
              <a:defRPr sz="5200" b="1">
                <a:solidFill>
                  <a:srgbClr val="FFFFFF"/>
                </a:solidFill>
                <a:latin typeface="Arial"/>
                <a:ea typeface="Arial"/>
                <a:cs typeface="Arial"/>
                <a:sym typeface="Arial"/>
              </a:defRPr>
            </a:lvl1pPr>
          </a:lstStyle>
          <a:p>
            <a:r>
              <a:t>Readiness for College Science?</a:t>
            </a:r>
          </a:p>
        </p:txBody>
      </p:sp>
      <p:sp>
        <p:nvSpPr>
          <p:cNvPr id="687" name="Reading skills…"/>
          <p:cNvSpPr/>
          <p:nvPr/>
        </p:nvSpPr>
        <p:spPr>
          <a:xfrm>
            <a:off x="2290737" y="3135002"/>
            <a:ext cx="8702726" cy="46519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84200">
              <a:lnSpc>
                <a:spcPts val="6200"/>
              </a:lnSpc>
              <a:tabLst>
                <a:tab pos="1066800" algn="l"/>
              </a:tabLst>
              <a:defRPr sz="5200" b="1">
                <a:solidFill>
                  <a:srgbClr val="FFFFFF"/>
                </a:solidFill>
                <a:latin typeface="Arial"/>
                <a:ea typeface="Arial"/>
                <a:cs typeface="Arial"/>
                <a:sym typeface="Arial"/>
              </a:defRPr>
            </a:pPr>
            <a:r>
              <a:t>Reading skills</a:t>
            </a:r>
          </a:p>
          <a:p>
            <a:pPr algn="ctr" defTabSz="584200">
              <a:lnSpc>
                <a:spcPts val="6200"/>
              </a:lnSpc>
              <a:tabLst>
                <a:tab pos="1066800" algn="l"/>
              </a:tabLst>
              <a:defRPr sz="5200" b="1">
                <a:solidFill>
                  <a:srgbClr val="FFFFFF"/>
                </a:solidFill>
                <a:latin typeface="Arial"/>
                <a:ea typeface="Arial"/>
                <a:cs typeface="Arial"/>
                <a:sym typeface="Arial"/>
              </a:defRPr>
            </a:pPr>
            <a:r>
              <a:t>Math proficiency</a:t>
            </a:r>
          </a:p>
          <a:p>
            <a:pPr algn="ctr" defTabSz="584200">
              <a:lnSpc>
                <a:spcPts val="6200"/>
              </a:lnSpc>
              <a:tabLst>
                <a:tab pos="1066800" algn="l"/>
              </a:tabLst>
              <a:defRPr sz="5200" b="1">
                <a:solidFill>
                  <a:srgbClr val="FFFFFF"/>
                </a:solidFill>
                <a:latin typeface="Arial"/>
                <a:ea typeface="Arial"/>
                <a:cs typeface="Arial"/>
                <a:sym typeface="Arial"/>
              </a:defRPr>
            </a:pPr>
            <a:r>
              <a:t>Basic Science background</a:t>
            </a:r>
          </a:p>
          <a:p>
            <a:pPr algn="ctr" defTabSz="584200">
              <a:lnSpc>
                <a:spcPts val="6200"/>
              </a:lnSpc>
              <a:tabLst>
                <a:tab pos="1066800" algn="l"/>
              </a:tabLst>
              <a:defRPr sz="5200" b="1">
                <a:solidFill>
                  <a:srgbClr val="FFFFFF"/>
                </a:solidFill>
                <a:latin typeface="Arial"/>
                <a:ea typeface="Arial"/>
                <a:cs typeface="Arial"/>
                <a:sym typeface="Arial"/>
              </a:defRPr>
            </a:pPr>
            <a:r>
              <a:t>Independence</a:t>
            </a:r>
          </a:p>
          <a:p>
            <a:pPr algn="ctr" defTabSz="584200">
              <a:lnSpc>
                <a:spcPts val="6200"/>
              </a:lnSpc>
              <a:tabLst>
                <a:tab pos="1066800" algn="l"/>
              </a:tabLst>
              <a:defRPr sz="5200" b="1">
                <a:solidFill>
                  <a:srgbClr val="FFFFFF"/>
                </a:solidFill>
                <a:latin typeface="Arial"/>
                <a:ea typeface="Arial"/>
                <a:cs typeface="Arial"/>
                <a:sym typeface="Arial"/>
              </a:defRPr>
            </a:pPr>
            <a:r>
              <a:t>Motivation</a:t>
            </a:r>
          </a:p>
          <a:p>
            <a:pPr algn="ctr" defTabSz="584200">
              <a:lnSpc>
                <a:spcPts val="6200"/>
              </a:lnSpc>
              <a:tabLst>
                <a:tab pos="1066800" algn="l"/>
              </a:tabLst>
              <a:defRPr sz="5200" b="1">
                <a:solidFill>
                  <a:srgbClr val="FFFFFF"/>
                </a:solidFill>
                <a:latin typeface="Arial"/>
                <a:ea typeface="Arial"/>
                <a:cs typeface="Arial"/>
                <a:sym typeface="Arial"/>
              </a:defRPr>
            </a:pPr>
            <a:r>
              <a:t>Humility</a:t>
            </a:r>
          </a:p>
        </p:txBody>
      </p:sp>
      <p:pic>
        <p:nvPicPr>
          <p:cNvPr id="688" name="7.jpg" descr="7.jpg"/>
          <p:cNvPicPr>
            <a:picLocks noChangeAspect="1"/>
          </p:cNvPicPr>
          <p:nvPr/>
        </p:nvPicPr>
        <p:blipFill>
          <a:blip r:embed="rId2">
            <a:extLst/>
          </a:blip>
          <a:stretch>
            <a:fillRect/>
          </a:stretch>
        </p:blipFill>
        <p:spPr>
          <a:xfrm>
            <a:off x="495300" y="6120891"/>
            <a:ext cx="3771900" cy="2832609"/>
          </a:xfrm>
          <a:prstGeom prst="rect">
            <a:avLst/>
          </a:prstGeom>
          <a:ln w="12700">
            <a:solidFill>
              <a:srgbClr val="000000"/>
            </a:solidFill>
            <a:miter lim="400000"/>
          </a:ln>
          <a:effectLst>
            <a:outerShdw blurRad="215900" dist="165100" dir="2700000" rotWithShape="0">
              <a:srgbClr val="000000">
                <a:alpha val="64999"/>
              </a:srgbClr>
            </a:outerShdw>
          </a:effectLst>
        </p:spPr>
      </p:pic>
      <p:pic>
        <p:nvPicPr>
          <p:cNvPr id="689" name="4.jpg" descr="4.jpg"/>
          <p:cNvPicPr>
            <a:picLocks noChangeAspect="1"/>
          </p:cNvPicPr>
          <p:nvPr/>
        </p:nvPicPr>
        <p:blipFill>
          <a:blip r:embed="rId3">
            <a:extLst/>
          </a:blip>
          <a:stretch>
            <a:fillRect/>
          </a:stretch>
        </p:blipFill>
        <p:spPr>
          <a:xfrm>
            <a:off x="8813800" y="6362700"/>
            <a:ext cx="3623734" cy="2717800"/>
          </a:xfrm>
          <a:prstGeom prst="rect">
            <a:avLst/>
          </a:prstGeom>
          <a:ln w="12700">
            <a:solidFill>
              <a:srgbClr val="000000"/>
            </a:solidFill>
            <a:miter lim="400000"/>
          </a:ln>
          <a:effectLst>
            <a:outerShdw blurRad="152400" dist="152400" dir="2700000" rotWithShape="0">
              <a:srgbClr val="000000">
                <a:alpha val="77000"/>
              </a:srgbClr>
            </a:outerShdw>
          </a:effectLst>
        </p:spPr>
      </p:pic>
      <p:pic>
        <p:nvPicPr>
          <p:cNvPr id="690" name="1.jpg" descr="1.jpg"/>
          <p:cNvPicPr>
            <a:picLocks noChangeAspect="1"/>
          </p:cNvPicPr>
          <p:nvPr/>
        </p:nvPicPr>
        <p:blipFill>
          <a:blip r:embed="rId4">
            <a:extLst/>
          </a:blip>
          <a:stretch>
            <a:fillRect/>
          </a:stretch>
        </p:blipFill>
        <p:spPr>
          <a:xfrm>
            <a:off x="9779000" y="1384300"/>
            <a:ext cx="2832100" cy="2832100"/>
          </a:xfrm>
          <a:prstGeom prst="rect">
            <a:avLst/>
          </a:prstGeom>
          <a:ln w="12700">
            <a:solidFill>
              <a:srgbClr val="000000"/>
            </a:solidFill>
            <a:miter lim="400000"/>
          </a:ln>
          <a:effectLst>
            <a:outerShdw blurRad="152400" dist="152400" dir="2700000" rotWithShape="0">
              <a:srgbClr val="000000">
                <a:alpha val="77000"/>
              </a:srgbClr>
            </a:outerShdw>
          </a:effectLst>
        </p:spPr>
      </p:pic>
      <p:pic>
        <p:nvPicPr>
          <p:cNvPr id="691" name="10.jpg" descr="10.jpg"/>
          <p:cNvPicPr>
            <a:picLocks noChangeAspect="1"/>
          </p:cNvPicPr>
          <p:nvPr/>
        </p:nvPicPr>
        <p:blipFill>
          <a:blip r:embed="rId5">
            <a:extLst/>
          </a:blip>
          <a:stretch>
            <a:fillRect/>
          </a:stretch>
        </p:blipFill>
        <p:spPr>
          <a:xfrm>
            <a:off x="215900" y="1612900"/>
            <a:ext cx="3378200" cy="2618105"/>
          </a:xfrm>
          <a:prstGeom prst="rect">
            <a:avLst/>
          </a:prstGeom>
          <a:ln w="12700">
            <a:solidFill>
              <a:srgbClr val="000000"/>
            </a:solidFill>
            <a:miter lim="400000"/>
          </a:ln>
          <a:effectLst>
            <a:outerShdw blurRad="152400" dist="152400" dir="2700000" rotWithShape="0">
              <a:srgbClr val="000000">
                <a:alpha val="77000"/>
              </a:srgbClr>
            </a:outerShdw>
          </a:effectLst>
        </p:spPr>
      </p:pic>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eelOff" invX="1"/>
      </p:transition>
    </mc:Choice>
    <mc:Choice Requires="p14">
      <p:transition spd="slow">
        <p:wipe/>
      </p:transition>
    </mc:Choice>
    <mc:Fallback xmlns:a14="http://schemas.microsoft.com/office/drawing/2010/main" xmlns:m="http://schemas.openxmlformats.org/officeDocument/2006/math"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687">
                                            <p:bg/>
                                          </p:spTgt>
                                        </p:tgtEl>
                                        <p:attrNameLst>
                                          <p:attrName>style.visibility</p:attrName>
                                        </p:attrNameLst>
                                      </p:cBhvr>
                                      <p:to>
                                        <p:strVal val="visible"/>
                                      </p:to>
                                    </p:set>
                                    <p:anim calcmode="lin" valueType="num">
                                      <p:cBhvr>
                                        <p:cTn id="7" dur="500" fill="hold"/>
                                        <p:tgtEl>
                                          <p:spTgt spid="687">
                                            <p:bg/>
                                          </p:spTgt>
                                        </p:tgtEl>
                                        <p:attrNameLst>
                                          <p:attrName>ppt_w</p:attrName>
                                        </p:attrNameLst>
                                      </p:cBhvr>
                                      <p:tavLst>
                                        <p:tav tm="0">
                                          <p:val>
                                            <p:fltVal val="0"/>
                                          </p:val>
                                        </p:tav>
                                        <p:tav tm="100000">
                                          <p:val>
                                            <p:strVal val="#ppt_w"/>
                                          </p:val>
                                        </p:tav>
                                      </p:tavLst>
                                    </p:anim>
                                    <p:anim calcmode="lin" valueType="num">
                                      <p:cBhvr>
                                        <p:cTn id="8" dur="500" fill="hold"/>
                                        <p:tgtEl>
                                          <p:spTgt spid="687">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687">
                                            <p:txEl>
                                              <p:pRg st="0" end="0"/>
                                            </p:txEl>
                                          </p:spTgt>
                                        </p:tgtEl>
                                        <p:attrNameLst>
                                          <p:attrName>style.visibility</p:attrName>
                                        </p:attrNameLst>
                                      </p:cBhvr>
                                      <p:to>
                                        <p:strVal val="visible"/>
                                      </p:to>
                                    </p:set>
                                    <p:anim calcmode="lin" valueType="num">
                                      <p:cBhvr>
                                        <p:cTn id="11" dur="500" fill="hold"/>
                                        <p:tgtEl>
                                          <p:spTgt spid="68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68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687">
                                            <p:txEl>
                                              <p:pRg st="1" end="1"/>
                                            </p:txEl>
                                          </p:spTgt>
                                        </p:tgtEl>
                                        <p:attrNameLst>
                                          <p:attrName>style.visibility</p:attrName>
                                        </p:attrNameLst>
                                      </p:cBhvr>
                                      <p:to>
                                        <p:strVal val="visible"/>
                                      </p:to>
                                    </p:set>
                                    <p:anim calcmode="lin" valueType="num">
                                      <p:cBhvr>
                                        <p:cTn id="17" dur="500" fill="hold"/>
                                        <p:tgtEl>
                                          <p:spTgt spid="687">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68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687">
                                            <p:txEl>
                                              <p:pRg st="2" end="2"/>
                                            </p:txEl>
                                          </p:spTgt>
                                        </p:tgtEl>
                                        <p:attrNameLst>
                                          <p:attrName>style.visibility</p:attrName>
                                        </p:attrNameLst>
                                      </p:cBhvr>
                                      <p:to>
                                        <p:strVal val="visible"/>
                                      </p:to>
                                    </p:set>
                                    <p:anim calcmode="lin" valueType="num">
                                      <p:cBhvr>
                                        <p:cTn id="23" dur="500" fill="hold"/>
                                        <p:tgtEl>
                                          <p:spTgt spid="687">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68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687">
                                            <p:txEl>
                                              <p:pRg st="3" end="3"/>
                                            </p:txEl>
                                          </p:spTgt>
                                        </p:tgtEl>
                                        <p:attrNameLst>
                                          <p:attrName>style.visibility</p:attrName>
                                        </p:attrNameLst>
                                      </p:cBhvr>
                                      <p:to>
                                        <p:strVal val="visible"/>
                                      </p:to>
                                    </p:set>
                                    <p:anim calcmode="lin" valueType="num">
                                      <p:cBhvr>
                                        <p:cTn id="29" dur="500" fill="hold"/>
                                        <p:tgtEl>
                                          <p:spTgt spid="687">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687">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1" nodeType="clickEffect">
                                  <p:stCondLst>
                                    <p:cond delay="0"/>
                                  </p:stCondLst>
                                  <p:iterate>
                                    <p:tmAbs val="0"/>
                                  </p:iterate>
                                  <p:childTnLst>
                                    <p:set>
                                      <p:cBhvr>
                                        <p:cTn id="34" fill="hold"/>
                                        <p:tgtEl>
                                          <p:spTgt spid="687">
                                            <p:txEl>
                                              <p:pRg st="4" end="4"/>
                                            </p:txEl>
                                          </p:spTgt>
                                        </p:tgtEl>
                                        <p:attrNameLst>
                                          <p:attrName>style.visibility</p:attrName>
                                        </p:attrNameLst>
                                      </p:cBhvr>
                                      <p:to>
                                        <p:strVal val="visible"/>
                                      </p:to>
                                    </p:set>
                                    <p:anim calcmode="lin" valueType="num">
                                      <p:cBhvr>
                                        <p:cTn id="35" dur="500" fill="hold"/>
                                        <p:tgtEl>
                                          <p:spTgt spid="687">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687">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1" nodeType="clickEffect">
                                  <p:stCondLst>
                                    <p:cond delay="0"/>
                                  </p:stCondLst>
                                  <p:iterate>
                                    <p:tmAbs val="0"/>
                                  </p:iterate>
                                  <p:childTnLst>
                                    <p:set>
                                      <p:cBhvr>
                                        <p:cTn id="40" fill="hold"/>
                                        <p:tgtEl>
                                          <p:spTgt spid="687">
                                            <p:txEl>
                                              <p:pRg st="5" end="5"/>
                                            </p:txEl>
                                          </p:spTgt>
                                        </p:tgtEl>
                                        <p:attrNameLst>
                                          <p:attrName>style.visibility</p:attrName>
                                        </p:attrNameLst>
                                      </p:cBhvr>
                                      <p:to>
                                        <p:strVal val="visible"/>
                                      </p:to>
                                    </p:set>
                                    <p:anim calcmode="lin" valueType="num">
                                      <p:cBhvr>
                                        <p:cTn id="41" dur="500" fill="hold"/>
                                        <p:tgtEl>
                                          <p:spTgt spid="687">
                                            <p:txEl>
                                              <p:pRg st="5" end="5"/>
                                            </p:txEl>
                                          </p:spTgt>
                                        </p:tgtEl>
                                        <p:attrNameLst>
                                          <p:attrName>ppt_w</p:attrName>
                                        </p:attrNameLst>
                                      </p:cBhvr>
                                      <p:tavLst>
                                        <p:tav tm="0">
                                          <p:val>
                                            <p:fltVal val="0"/>
                                          </p:val>
                                        </p:tav>
                                        <p:tav tm="100000">
                                          <p:val>
                                            <p:strVal val="#ppt_w"/>
                                          </p:val>
                                        </p:tav>
                                      </p:tavLst>
                                    </p:anim>
                                    <p:anim calcmode="lin" valueType="num">
                                      <p:cBhvr>
                                        <p:cTn id="42" dur="500" fill="hold"/>
                                        <p:tgtEl>
                                          <p:spTgt spid="687">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7" grpId="1" build="p" bldLvl="5"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941100"/>
            </a:gs>
            <a:gs pos="100000">
              <a:srgbClr val="000000"/>
            </a:gs>
          </a:gsLst>
          <a:lin ang="5400000" scaled="0"/>
        </a:gradFill>
        <a:effectLst/>
      </p:bgPr>
    </p:bg>
    <p:spTree>
      <p:nvGrpSpPr>
        <p:cNvPr id="1" name=""/>
        <p:cNvGrpSpPr/>
        <p:nvPr/>
      </p:nvGrpSpPr>
      <p:grpSpPr>
        <a:xfrm>
          <a:off x="0" y="0"/>
          <a:ext cx="0" cy="0"/>
          <a:chOff x="0" y="0"/>
          <a:chExt cx="0" cy="0"/>
        </a:xfrm>
      </p:grpSpPr>
      <p:sp>
        <p:nvSpPr>
          <p:cNvPr id="693" name="Reading skills…"/>
          <p:cNvSpPr/>
          <p:nvPr/>
        </p:nvSpPr>
        <p:spPr>
          <a:xfrm>
            <a:off x="2290737" y="3135002"/>
            <a:ext cx="8702726" cy="46519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84200">
              <a:lnSpc>
                <a:spcPts val="6200"/>
              </a:lnSpc>
              <a:tabLst>
                <a:tab pos="1066800" algn="l"/>
              </a:tabLst>
              <a:defRPr sz="5200" b="1">
                <a:solidFill>
                  <a:srgbClr val="FFFFFF"/>
                </a:solidFill>
                <a:latin typeface="Arial"/>
                <a:ea typeface="Arial"/>
                <a:cs typeface="Arial"/>
                <a:sym typeface="Arial"/>
              </a:defRPr>
            </a:pPr>
            <a:r>
              <a:t>Reading skills</a:t>
            </a:r>
          </a:p>
          <a:p>
            <a:pPr algn="ctr" defTabSz="584200">
              <a:lnSpc>
                <a:spcPts val="6200"/>
              </a:lnSpc>
              <a:tabLst>
                <a:tab pos="1066800" algn="l"/>
              </a:tabLst>
              <a:defRPr sz="5200" b="1">
                <a:solidFill>
                  <a:srgbClr val="FFFFFF"/>
                </a:solidFill>
                <a:latin typeface="Arial"/>
                <a:ea typeface="Arial"/>
                <a:cs typeface="Arial"/>
                <a:sym typeface="Arial"/>
              </a:defRPr>
            </a:pPr>
            <a:r>
              <a:t>Math proficiency</a:t>
            </a:r>
          </a:p>
          <a:p>
            <a:pPr algn="ctr" defTabSz="584200">
              <a:lnSpc>
                <a:spcPts val="6200"/>
              </a:lnSpc>
              <a:tabLst>
                <a:tab pos="1066800" algn="l"/>
              </a:tabLst>
              <a:defRPr sz="5200" b="1">
                <a:solidFill>
                  <a:srgbClr val="FFFFFF"/>
                </a:solidFill>
                <a:latin typeface="Arial"/>
                <a:ea typeface="Arial"/>
                <a:cs typeface="Arial"/>
                <a:sym typeface="Arial"/>
              </a:defRPr>
            </a:pPr>
            <a:r>
              <a:t>Basic Science background</a:t>
            </a:r>
          </a:p>
          <a:p>
            <a:pPr algn="ctr" defTabSz="584200">
              <a:lnSpc>
                <a:spcPts val="6200"/>
              </a:lnSpc>
              <a:tabLst>
                <a:tab pos="1066800" algn="l"/>
              </a:tabLst>
              <a:defRPr sz="5200" b="1">
                <a:solidFill>
                  <a:srgbClr val="FFFFFF"/>
                </a:solidFill>
                <a:latin typeface="Arial"/>
                <a:ea typeface="Arial"/>
                <a:cs typeface="Arial"/>
                <a:sym typeface="Arial"/>
              </a:defRPr>
            </a:pPr>
            <a:r>
              <a:t>Independence</a:t>
            </a:r>
          </a:p>
          <a:p>
            <a:pPr algn="ctr" defTabSz="584200">
              <a:lnSpc>
                <a:spcPts val="6200"/>
              </a:lnSpc>
              <a:tabLst>
                <a:tab pos="1066800" algn="l"/>
              </a:tabLst>
              <a:defRPr sz="5200" b="1">
                <a:solidFill>
                  <a:srgbClr val="FFFFFF"/>
                </a:solidFill>
                <a:latin typeface="Arial"/>
                <a:ea typeface="Arial"/>
                <a:cs typeface="Arial"/>
                <a:sym typeface="Arial"/>
              </a:defRPr>
            </a:pPr>
            <a:r>
              <a:t>Motivation</a:t>
            </a:r>
          </a:p>
          <a:p>
            <a:pPr algn="ctr" defTabSz="584200">
              <a:lnSpc>
                <a:spcPts val="6200"/>
              </a:lnSpc>
              <a:tabLst>
                <a:tab pos="1066800" algn="l"/>
              </a:tabLst>
              <a:defRPr sz="5200" b="1">
                <a:solidFill>
                  <a:srgbClr val="FFFFFF"/>
                </a:solidFill>
                <a:latin typeface="Arial"/>
                <a:ea typeface="Arial"/>
                <a:cs typeface="Arial"/>
                <a:sym typeface="Arial"/>
              </a:defRPr>
            </a:pPr>
            <a:r>
              <a:t>Humility</a:t>
            </a:r>
          </a:p>
        </p:txBody>
      </p:sp>
      <p:sp>
        <p:nvSpPr>
          <p:cNvPr id="694" name="If these elements are present, all is possible."/>
          <p:cNvSpPr/>
          <p:nvPr/>
        </p:nvSpPr>
        <p:spPr>
          <a:xfrm>
            <a:off x="2425700" y="201302"/>
            <a:ext cx="8153400" cy="1603996"/>
          </a:xfrm>
          <a:prstGeom prst="rect">
            <a:avLst/>
          </a:prstGeom>
          <a:ln w="12700">
            <a:miter lim="400000"/>
          </a:ln>
          <a:effectLst>
            <a:outerShdw blurRad="63500" dist="101600" dir="2700000" rotWithShape="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lnSpc>
                <a:spcPts val="6200"/>
              </a:lnSpc>
              <a:tabLst>
                <a:tab pos="1066800" algn="l"/>
              </a:tabLst>
              <a:defRPr sz="5200" b="1">
                <a:solidFill>
                  <a:srgbClr val="FFFFFF"/>
                </a:solidFill>
                <a:latin typeface="Arial"/>
                <a:ea typeface="Arial"/>
                <a:cs typeface="Arial"/>
                <a:sym typeface="Arial"/>
              </a:defRPr>
            </a:lvl1pPr>
          </a:lstStyle>
          <a:p>
            <a:r>
              <a:t>If these elements are present, all is possible.</a:t>
            </a:r>
          </a:p>
        </p:txBody>
      </p:sp>
      <p:pic>
        <p:nvPicPr>
          <p:cNvPr id="695" name="7.jpg" descr="7.jpg"/>
          <p:cNvPicPr>
            <a:picLocks/>
          </p:cNvPicPr>
          <p:nvPr/>
        </p:nvPicPr>
        <p:blipFill>
          <a:blip r:embed="rId2">
            <a:extLst/>
          </a:blip>
          <a:stretch>
            <a:fillRect/>
          </a:stretch>
        </p:blipFill>
        <p:spPr>
          <a:xfrm>
            <a:off x="6997700" y="2088977"/>
            <a:ext cx="5353447" cy="4724401"/>
          </a:xfrm>
          <a:prstGeom prst="rect">
            <a:avLst/>
          </a:prstGeom>
          <a:effectLst>
            <a:outerShdw blurRad="152400" dist="152400" dir="2700000" rotWithShape="0">
              <a:srgbClr val="000000">
                <a:alpha val="77000"/>
              </a:srgbClr>
            </a:outerShdw>
          </a:effectLst>
        </p:spPr>
      </p:pic>
      <p:pic>
        <p:nvPicPr>
          <p:cNvPr id="696" name="8.jpg" descr="8.jpg"/>
          <p:cNvPicPr>
            <a:picLocks/>
          </p:cNvPicPr>
          <p:nvPr/>
        </p:nvPicPr>
        <p:blipFill>
          <a:blip r:embed="rId3">
            <a:extLst/>
          </a:blip>
          <a:stretch>
            <a:fillRect/>
          </a:stretch>
        </p:blipFill>
        <p:spPr>
          <a:xfrm>
            <a:off x="469900" y="2616200"/>
            <a:ext cx="5638800" cy="3898900"/>
          </a:xfrm>
          <a:prstGeom prst="rect">
            <a:avLst/>
          </a:prstGeom>
          <a:effectLst>
            <a:outerShdw blurRad="152400" dist="152400" dir="2700000" rotWithShape="0">
              <a:srgbClr val="000000">
                <a:alpha val="77000"/>
              </a:srgbClr>
            </a:outerShdw>
          </a:effectLst>
        </p:spPr>
      </p:pic>
      <p:pic>
        <p:nvPicPr>
          <p:cNvPr id="697" name="3.jpg" descr="3.jpg"/>
          <p:cNvPicPr>
            <a:picLocks/>
          </p:cNvPicPr>
          <p:nvPr/>
        </p:nvPicPr>
        <p:blipFill>
          <a:blip r:embed="rId4">
            <a:extLst/>
          </a:blip>
          <a:stretch>
            <a:fillRect/>
          </a:stretch>
        </p:blipFill>
        <p:spPr>
          <a:xfrm>
            <a:off x="2400300" y="5646624"/>
            <a:ext cx="5994400" cy="3891076"/>
          </a:xfrm>
          <a:prstGeom prst="rect">
            <a:avLst/>
          </a:prstGeom>
          <a:effectLst>
            <a:outerShdw blurRad="152400" dist="152400" dir="2700000" rotWithShape="0">
              <a:srgbClr val="000000">
                <a:alpha val="77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1" nodeType="clickEffect">
                                  <p:stCondLst>
                                    <p:cond delay="0"/>
                                  </p:stCondLst>
                                  <p:iterate>
                                    <p:tmAbs val="0"/>
                                  </p:iterate>
                                  <p:childTnLst>
                                    <p:animEffect transition="out" filter="dissolve">
                                      <p:cBhvr>
                                        <p:cTn id="6" dur="1500" fill="hold"/>
                                        <p:tgtEl>
                                          <p:spTgt spid="693"/>
                                        </p:tgtEl>
                                      </p:cBhvr>
                                    </p:animEffect>
                                    <p:set>
                                      <p:cBhvr>
                                        <p:cTn id="7" fill="hold">
                                          <p:stCondLst>
                                            <p:cond delay="1499"/>
                                          </p:stCondLst>
                                        </p:cTn>
                                        <p:tgtEl>
                                          <p:spTgt spid="693"/>
                                        </p:tgtEl>
                                        <p:attrNameLst>
                                          <p:attrName>style.visibility</p:attrName>
                                        </p:attrNameLst>
                                      </p:cBhvr>
                                      <p:to>
                                        <p:strVal val="hidden"/>
                                      </p:to>
                                    </p:set>
                                  </p:childTnLst>
                                </p:cTn>
                              </p:par>
                            </p:childTnLst>
                          </p:cTn>
                        </p:par>
                        <p:par>
                          <p:cTn id="8" fill="hold">
                            <p:stCondLst>
                              <p:cond delay="1500"/>
                            </p:stCondLst>
                            <p:childTnLst>
                              <p:par>
                                <p:cTn id="9" presetID="2" presetClass="entr" presetSubtype="2" fill="hold" grpId="2" nodeType="afterEffect">
                                  <p:stCondLst>
                                    <p:cond delay="0"/>
                                  </p:stCondLst>
                                  <p:iterate>
                                    <p:tmAbs val="0"/>
                                  </p:iterate>
                                  <p:childTnLst>
                                    <p:set>
                                      <p:cBhvr>
                                        <p:cTn id="10" fill="hold"/>
                                        <p:tgtEl>
                                          <p:spTgt spid="695"/>
                                        </p:tgtEl>
                                        <p:attrNameLst>
                                          <p:attrName>style.visibility</p:attrName>
                                        </p:attrNameLst>
                                      </p:cBhvr>
                                      <p:to>
                                        <p:strVal val="visible"/>
                                      </p:to>
                                    </p:set>
                                    <p:anim calcmode="lin" valueType="num">
                                      <p:cBhvr>
                                        <p:cTn id="11" dur="1000" fill="hold"/>
                                        <p:tgtEl>
                                          <p:spTgt spid="695"/>
                                        </p:tgtEl>
                                        <p:attrNameLst>
                                          <p:attrName>ppt_x</p:attrName>
                                        </p:attrNameLst>
                                      </p:cBhvr>
                                      <p:tavLst>
                                        <p:tav tm="0">
                                          <p:val>
                                            <p:strVal val="1+#ppt_w/2"/>
                                          </p:val>
                                        </p:tav>
                                        <p:tav tm="100000">
                                          <p:val>
                                            <p:strVal val="#ppt_x"/>
                                          </p:val>
                                        </p:tav>
                                      </p:tavLst>
                                    </p:anim>
                                    <p:anim calcmode="lin" valueType="num">
                                      <p:cBhvr>
                                        <p:cTn id="12" dur="1000" fill="hold"/>
                                        <p:tgtEl>
                                          <p:spTgt spid="695"/>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2" presetClass="entr" presetSubtype="8" fill="hold" grpId="3" nodeType="afterEffect">
                                  <p:stCondLst>
                                    <p:cond delay="0"/>
                                  </p:stCondLst>
                                  <p:iterate>
                                    <p:tmAbs val="0"/>
                                  </p:iterate>
                                  <p:childTnLst>
                                    <p:set>
                                      <p:cBhvr>
                                        <p:cTn id="15" fill="hold"/>
                                        <p:tgtEl>
                                          <p:spTgt spid="696"/>
                                        </p:tgtEl>
                                        <p:attrNameLst>
                                          <p:attrName>style.visibility</p:attrName>
                                        </p:attrNameLst>
                                      </p:cBhvr>
                                      <p:to>
                                        <p:strVal val="visible"/>
                                      </p:to>
                                    </p:set>
                                    <p:anim calcmode="lin" valueType="num">
                                      <p:cBhvr>
                                        <p:cTn id="16" dur="1000" fill="hold"/>
                                        <p:tgtEl>
                                          <p:spTgt spid="696"/>
                                        </p:tgtEl>
                                        <p:attrNameLst>
                                          <p:attrName>ppt_x</p:attrName>
                                        </p:attrNameLst>
                                      </p:cBhvr>
                                      <p:tavLst>
                                        <p:tav tm="0">
                                          <p:val>
                                            <p:strVal val="0-#ppt_w/2"/>
                                          </p:val>
                                        </p:tav>
                                        <p:tav tm="100000">
                                          <p:val>
                                            <p:strVal val="#ppt_x"/>
                                          </p:val>
                                        </p:tav>
                                      </p:tavLst>
                                    </p:anim>
                                    <p:anim calcmode="lin" valueType="num">
                                      <p:cBhvr>
                                        <p:cTn id="17" dur="1000" fill="hold"/>
                                        <p:tgtEl>
                                          <p:spTgt spid="696"/>
                                        </p:tgtEl>
                                        <p:attrNameLst>
                                          <p:attrName>ppt_y</p:attrName>
                                        </p:attrNameLst>
                                      </p:cBhvr>
                                      <p:tavLst>
                                        <p:tav tm="0">
                                          <p:val>
                                            <p:strVal val="#ppt_y"/>
                                          </p:val>
                                        </p:tav>
                                        <p:tav tm="100000">
                                          <p:val>
                                            <p:strVal val="#ppt_y"/>
                                          </p:val>
                                        </p:tav>
                                      </p:tavLst>
                                    </p:anim>
                                  </p:childTnLst>
                                </p:cTn>
                              </p:par>
                            </p:childTnLst>
                          </p:cTn>
                        </p:par>
                        <p:par>
                          <p:cTn id="18" fill="hold">
                            <p:stCondLst>
                              <p:cond delay="3500"/>
                            </p:stCondLst>
                            <p:childTnLst>
                              <p:par>
                                <p:cTn id="19" presetID="2" presetClass="entr" presetSubtype="4" fill="hold" grpId="4" nodeType="afterEffect">
                                  <p:stCondLst>
                                    <p:cond delay="0"/>
                                  </p:stCondLst>
                                  <p:iterate>
                                    <p:tmAbs val="0"/>
                                  </p:iterate>
                                  <p:childTnLst>
                                    <p:set>
                                      <p:cBhvr>
                                        <p:cTn id="20" fill="hold"/>
                                        <p:tgtEl>
                                          <p:spTgt spid="697"/>
                                        </p:tgtEl>
                                        <p:attrNameLst>
                                          <p:attrName>style.visibility</p:attrName>
                                        </p:attrNameLst>
                                      </p:cBhvr>
                                      <p:to>
                                        <p:strVal val="visible"/>
                                      </p:to>
                                    </p:set>
                                    <p:anim calcmode="lin" valueType="num">
                                      <p:cBhvr>
                                        <p:cTn id="21" dur="1000" fill="hold"/>
                                        <p:tgtEl>
                                          <p:spTgt spid="697"/>
                                        </p:tgtEl>
                                        <p:attrNameLst>
                                          <p:attrName>ppt_x</p:attrName>
                                        </p:attrNameLst>
                                      </p:cBhvr>
                                      <p:tavLst>
                                        <p:tav tm="0">
                                          <p:val>
                                            <p:strVal val="#ppt_x"/>
                                          </p:val>
                                        </p:tav>
                                        <p:tav tm="100000">
                                          <p:val>
                                            <p:strVal val="#ppt_x"/>
                                          </p:val>
                                        </p:tav>
                                      </p:tavLst>
                                    </p:anim>
                                    <p:anim calcmode="lin" valueType="num">
                                      <p:cBhvr>
                                        <p:cTn id="22" dur="1000" fill="hold"/>
                                        <p:tgtEl>
                                          <p:spTgt spid="6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3" grpId="1" animBg="1" advAuto="0"/>
      <p:bldP spid="695" grpId="2" animBg="1" advAuto="0"/>
      <p:bldP spid="696" grpId="3" animBg="1" advAuto="0"/>
      <p:bldP spid="697" grpId="4"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941100"/>
            </a:gs>
            <a:gs pos="100000">
              <a:srgbClr val="000000"/>
            </a:gs>
          </a:gsLst>
          <a:lin ang="5400000" scaled="0"/>
        </a:gradFill>
        <a:effectLst/>
      </p:bgPr>
    </p:bg>
    <p:spTree>
      <p:nvGrpSpPr>
        <p:cNvPr id="1" name=""/>
        <p:cNvGrpSpPr/>
        <p:nvPr/>
      </p:nvGrpSpPr>
      <p:grpSpPr>
        <a:xfrm>
          <a:off x="0" y="0"/>
          <a:ext cx="0" cy="0"/>
          <a:chOff x="0" y="0"/>
          <a:chExt cx="0" cy="0"/>
        </a:xfrm>
      </p:grpSpPr>
      <p:sp>
        <p:nvSpPr>
          <p:cNvPr id="699" name="With real, hands-on science.…"/>
          <p:cNvSpPr/>
          <p:nvPr/>
        </p:nvSpPr>
        <p:spPr>
          <a:xfrm>
            <a:off x="1441642" y="2139949"/>
            <a:ext cx="10109201" cy="6184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844804" indent="-520192" defTabSz="584200">
              <a:lnSpc>
                <a:spcPts val="5000"/>
              </a:lnSpc>
              <a:defRPr sz="4200" b="1">
                <a:solidFill>
                  <a:srgbClr val="FFFFFF"/>
                </a:solidFill>
                <a:latin typeface="Arial"/>
                <a:ea typeface="Arial"/>
                <a:cs typeface="Arial"/>
                <a:sym typeface="Arial"/>
              </a:defRPr>
            </a:pPr>
            <a:r>
              <a:t>With real, hands-on science. </a:t>
            </a:r>
            <a:br/>
            <a:endParaRPr/>
          </a:p>
          <a:p>
            <a:pPr marL="844804" indent="-520192" defTabSz="584200">
              <a:lnSpc>
                <a:spcPts val="5000"/>
              </a:lnSpc>
              <a:defRPr sz="4200" b="1">
                <a:solidFill>
                  <a:srgbClr val="FFFFFF"/>
                </a:solidFill>
                <a:latin typeface="Arial"/>
                <a:ea typeface="Arial"/>
                <a:cs typeface="Arial"/>
                <a:sym typeface="Arial"/>
              </a:defRPr>
            </a:pPr>
            <a:r>
              <a:t>With inquiry that uses the scientific method. </a:t>
            </a:r>
            <a:br/>
            <a:endParaRPr/>
          </a:p>
          <a:p>
            <a:pPr marL="844804" indent="-520192" defTabSz="584200">
              <a:lnSpc>
                <a:spcPts val="5000"/>
              </a:lnSpc>
              <a:defRPr sz="4200" b="1">
                <a:solidFill>
                  <a:srgbClr val="FFFFFF"/>
                </a:solidFill>
                <a:latin typeface="Arial"/>
                <a:ea typeface="Arial"/>
                <a:cs typeface="Arial"/>
                <a:sym typeface="Arial"/>
              </a:defRPr>
            </a:pPr>
            <a:r>
              <a:t>With an understanding of science as a process.</a:t>
            </a:r>
            <a:br/>
            <a:endParaRPr/>
          </a:p>
          <a:p>
            <a:pPr marL="844804" indent="-520192" defTabSz="584200">
              <a:lnSpc>
                <a:spcPts val="5000"/>
              </a:lnSpc>
              <a:defRPr sz="4200" b="1">
                <a:solidFill>
                  <a:srgbClr val="FFFFFF"/>
                </a:solidFill>
                <a:latin typeface="Arial"/>
                <a:ea typeface="Arial"/>
                <a:cs typeface="Arial"/>
                <a:sym typeface="Arial"/>
              </a:defRPr>
            </a:pPr>
            <a:r>
              <a:t>With constant challenges that expand and explore the world of science.</a:t>
            </a:r>
          </a:p>
        </p:txBody>
      </p:sp>
      <p:sp>
        <p:nvSpPr>
          <p:cNvPr id="700" name="How to Achieve such Readiness?"/>
          <p:cNvSpPr/>
          <p:nvPr/>
        </p:nvSpPr>
        <p:spPr>
          <a:xfrm>
            <a:off x="1104900" y="505686"/>
            <a:ext cx="10542792" cy="817428"/>
          </a:xfrm>
          <a:prstGeom prst="rect">
            <a:avLst/>
          </a:prstGeom>
          <a:ln w="12700">
            <a:miter lim="400000"/>
          </a:ln>
          <a:effectLst>
            <a:outerShdw blurRad="63500" dist="76200" dir="2700000" rotWithShape="0">
              <a:srgbClr val="000000">
                <a:alpha val="88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marL="844804" indent="-520192" defTabSz="584200">
              <a:lnSpc>
                <a:spcPts val="6000"/>
              </a:lnSpc>
              <a:defRPr sz="5000" b="1">
                <a:solidFill>
                  <a:srgbClr val="FFFFFF"/>
                </a:solidFill>
                <a:latin typeface="Arial"/>
                <a:ea typeface="Arial"/>
                <a:cs typeface="Arial"/>
                <a:sym typeface="Arial"/>
              </a:defRPr>
            </a:lvl1pPr>
          </a:lstStyle>
          <a:p>
            <a:r>
              <a:t>How to Achieve such Readiness?</a:t>
            </a:r>
          </a:p>
        </p:txBody>
      </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eelOff" invX="1"/>
      </p:transition>
    </mc:Choice>
    <mc:Choice Requires="p14">
      <p:transition spd="slow">
        <p:wipe/>
      </p:transition>
    </mc:Choice>
    <mc:Fallback xmlns:a14="http://schemas.microsoft.com/office/drawing/2010/main" xmlns:m="http://schemas.openxmlformats.org/officeDocument/2006/math"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699">
                                            <p:bg/>
                                          </p:spTgt>
                                        </p:tgtEl>
                                        <p:attrNameLst>
                                          <p:attrName>style.visibility</p:attrName>
                                        </p:attrNameLst>
                                      </p:cBhvr>
                                      <p:to>
                                        <p:strVal val="visible"/>
                                      </p:to>
                                    </p:set>
                                    <p:anim calcmode="lin" valueType="num">
                                      <p:cBhvr>
                                        <p:cTn id="7" dur="1000" fill="hold"/>
                                        <p:tgtEl>
                                          <p:spTgt spid="699">
                                            <p:bg/>
                                          </p:spTgt>
                                        </p:tgtEl>
                                        <p:attrNameLst>
                                          <p:attrName>ppt_w</p:attrName>
                                        </p:attrNameLst>
                                      </p:cBhvr>
                                      <p:tavLst>
                                        <p:tav tm="0">
                                          <p:val>
                                            <p:fltVal val="0"/>
                                          </p:val>
                                        </p:tav>
                                        <p:tav tm="100000">
                                          <p:val>
                                            <p:strVal val="#ppt_w"/>
                                          </p:val>
                                        </p:tav>
                                      </p:tavLst>
                                    </p:anim>
                                    <p:anim calcmode="lin" valueType="num">
                                      <p:cBhvr>
                                        <p:cTn id="8" dur="1000" fill="hold"/>
                                        <p:tgtEl>
                                          <p:spTgt spid="699">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699">
                                            <p:txEl>
                                              <p:pRg st="0" end="0"/>
                                            </p:txEl>
                                          </p:spTgt>
                                        </p:tgtEl>
                                        <p:attrNameLst>
                                          <p:attrName>style.visibility</p:attrName>
                                        </p:attrNameLst>
                                      </p:cBhvr>
                                      <p:to>
                                        <p:strVal val="visible"/>
                                      </p:to>
                                    </p:set>
                                    <p:anim calcmode="lin" valueType="num">
                                      <p:cBhvr>
                                        <p:cTn id="11" dur="1000" fill="hold"/>
                                        <p:tgtEl>
                                          <p:spTgt spid="699">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69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699">
                                            <p:txEl>
                                              <p:pRg st="1" end="1"/>
                                            </p:txEl>
                                          </p:spTgt>
                                        </p:tgtEl>
                                        <p:attrNameLst>
                                          <p:attrName>style.visibility</p:attrName>
                                        </p:attrNameLst>
                                      </p:cBhvr>
                                      <p:to>
                                        <p:strVal val="visible"/>
                                      </p:to>
                                    </p:set>
                                    <p:anim calcmode="lin" valueType="num">
                                      <p:cBhvr>
                                        <p:cTn id="17" dur="1000" fill="hold"/>
                                        <p:tgtEl>
                                          <p:spTgt spid="699">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69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699">
                                            <p:txEl>
                                              <p:pRg st="2" end="2"/>
                                            </p:txEl>
                                          </p:spTgt>
                                        </p:tgtEl>
                                        <p:attrNameLst>
                                          <p:attrName>style.visibility</p:attrName>
                                        </p:attrNameLst>
                                      </p:cBhvr>
                                      <p:to>
                                        <p:strVal val="visible"/>
                                      </p:to>
                                    </p:set>
                                    <p:anim calcmode="lin" valueType="num">
                                      <p:cBhvr>
                                        <p:cTn id="23" dur="1000" fill="hold"/>
                                        <p:tgtEl>
                                          <p:spTgt spid="699">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69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699">
                                            <p:txEl>
                                              <p:pRg st="3" end="3"/>
                                            </p:txEl>
                                          </p:spTgt>
                                        </p:tgtEl>
                                        <p:attrNameLst>
                                          <p:attrName>style.visibility</p:attrName>
                                        </p:attrNameLst>
                                      </p:cBhvr>
                                      <p:to>
                                        <p:strVal val="visible"/>
                                      </p:to>
                                    </p:set>
                                    <p:anim calcmode="lin" valueType="num">
                                      <p:cBhvr>
                                        <p:cTn id="29" dur="1000" fill="hold"/>
                                        <p:tgtEl>
                                          <p:spTgt spid="699">
                                            <p:txEl>
                                              <p:pRg st="3" end="3"/>
                                            </p:txEl>
                                          </p:spTgt>
                                        </p:tgtEl>
                                        <p:attrNameLst>
                                          <p:attrName>ppt_w</p:attrName>
                                        </p:attrNameLst>
                                      </p:cBhvr>
                                      <p:tavLst>
                                        <p:tav tm="0">
                                          <p:val>
                                            <p:fltVal val="0"/>
                                          </p:val>
                                        </p:tav>
                                        <p:tav tm="100000">
                                          <p:val>
                                            <p:strVal val="#ppt_w"/>
                                          </p:val>
                                        </p:tav>
                                      </p:tavLst>
                                    </p:anim>
                                    <p:anim calcmode="lin" valueType="num">
                                      <p:cBhvr>
                                        <p:cTn id="30" dur="1000" fill="hold"/>
                                        <p:tgtEl>
                                          <p:spTgt spid="699">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9" grpId="1" build="p" bldLvl="5"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941100"/>
            </a:gs>
            <a:gs pos="100000">
              <a:srgbClr val="000000"/>
            </a:gs>
          </a:gsLst>
          <a:lin ang="5400000" scaled="0"/>
        </a:gradFill>
        <a:effectLst/>
      </p:bgPr>
    </p:bg>
    <p:spTree>
      <p:nvGrpSpPr>
        <p:cNvPr id="1" name=""/>
        <p:cNvGrpSpPr/>
        <p:nvPr/>
      </p:nvGrpSpPr>
      <p:grpSpPr>
        <a:xfrm>
          <a:off x="0" y="0"/>
          <a:ext cx="0" cy="0"/>
          <a:chOff x="0" y="0"/>
          <a:chExt cx="0" cy="0"/>
        </a:xfrm>
      </p:grpSpPr>
      <p:pic>
        <p:nvPicPr>
          <p:cNvPr id="421" name="Screen shot 2013-11-13 at 10.30.51 AM.png" descr="Screen shot 2013-11-13 at 10.30.51 AM.png"/>
          <p:cNvPicPr>
            <a:picLocks noChangeAspect="1"/>
          </p:cNvPicPr>
          <p:nvPr/>
        </p:nvPicPr>
        <p:blipFill>
          <a:blip r:embed="rId2">
            <a:extLst/>
          </a:blip>
          <a:stretch>
            <a:fillRect/>
          </a:stretch>
        </p:blipFill>
        <p:spPr>
          <a:xfrm>
            <a:off x="1689100" y="3289300"/>
            <a:ext cx="9613900" cy="4191568"/>
          </a:xfrm>
          <a:prstGeom prst="rect">
            <a:avLst/>
          </a:prstGeom>
          <a:ln w="12700">
            <a:solidFill>
              <a:srgbClr val="000000"/>
            </a:solidFill>
            <a:miter lim="400000"/>
          </a:ln>
          <a:effectLst>
            <a:outerShdw blurRad="127000" dist="127000" dir="2700000" rotWithShape="0">
              <a:srgbClr val="000000">
                <a:alpha val="75000"/>
              </a:srgbClr>
            </a:outerShdw>
          </a:effectLst>
        </p:spPr>
      </p:pic>
      <p:pic>
        <p:nvPicPr>
          <p:cNvPr id="422" name="Screen shot 2013-11-13 at 10.31.18 AM.png" descr="Screen shot 2013-11-13 at 10.31.18 AM.png"/>
          <p:cNvPicPr>
            <a:picLocks noChangeAspect="1"/>
          </p:cNvPicPr>
          <p:nvPr/>
        </p:nvPicPr>
        <p:blipFill>
          <a:blip r:embed="rId3">
            <a:extLst/>
          </a:blip>
          <a:stretch>
            <a:fillRect/>
          </a:stretch>
        </p:blipFill>
        <p:spPr>
          <a:xfrm>
            <a:off x="901700" y="1968500"/>
            <a:ext cx="11176000" cy="6630230"/>
          </a:xfrm>
          <a:prstGeom prst="rect">
            <a:avLst/>
          </a:prstGeom>
          <a:ln w="12700">
            <a:solidFill>
              <a:srgbClr val="000000"/>
            </a:solidFill>
            <a:miter lim="400000"/>
          </a:ln>
          <a:effectLst>
            <a:outerShdw blurRad="127000" dist="127000" dir="2700000" rotWithShape="0">
              <a:srgbClr val="000000">
                <a:alpha val="75000"/>
              </a:srgbClr>
            </a:outerShdw>
          </a:effectLst>
        </p:spPr>
      </p:pic>
      <p:grpSp>
        <p:nvGrpSpPr>
          <p:cNvPr id="425" name="Group"/>
          <p:cNvGrpSpPr/>
          <p:nvPr/>
        </p:nvGrpSpPr>
        <p:grpSpPr>
          <a:xfrm>
            <a:off x="469900" y="342900"/>
            <a:ext cx="2730500" cy="1219200"/>
            <a:chOff x="0" y="0"/>
            <a:chExt cx="2730500" cy="1219200"/>
          </a:xfrm>
        </p:grpSpPr>
        <p:sp>
          <p:nvSpPr>
            <p:cNvPr id="423" name="Rounded Rectangle"/>
            <p:cNvSpPr/>
            <p:nvPr/>
          </p:nvSpPr>
          <p:spPr>
            <a:xfrm>
              <a:off x="0" y="0"/>
              <a:ext cx="2730500" cy="1219200"/>
            </a:xfrm>
            <a:prstGeom prst="roundRect">
              <a:avLst>
                <a:gd name="adj" fmla="val 15625"/>
              </a:avLst>
            </a:prstGeom>
            <a:solidFill>
              <a:srgbClr val="FFFFFF"/>
            </a:solidFill>
            <a:ln w="25400" cap="flat">
              <a:solidFill>
                <a:srgbClr val="000000"/>
              </a:solidFill>
              <a:prstDash val="solid"/>
              <a:miter lim="400000"/>
            </a:ln>
            <a:effectLst>
              <a:outerShdw blurRad="127000" dist="76200" dir="2700000" rotWithShape="0">
                <a:srgbClr val="000000">
                  <a:alpha val="75000"/>
                </a:srgbClr>
              </a:outerShdw>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pic>
          <p:nvPicPr>
            <p:cNvPr id="424" name="achieve.png" descr="achieve.png"/>
            <p:cNvPicPr>
              <a:picLocks noChangeAspect="1"/>
            </p:cNvPicPr>
            <p:nvPr/>
          </p:nvPicPr>
          <p:blipFill>
            <a:blip r:embed="rId4">
              <a:extLst/>
            </a:blip>
            <a:stretch>
              <a:fillRect/>
            </a:stretch>
          </p:blipFill>
          <p:spPr>
            <a:xfrm>
              <a:off x="63500" y="127000"/>
              <a:ext cx="2552700" cy="928255"/>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slow" advClick="1" p14:dur="1500">
        <p15:prstTrans prst="peelOff" invX="1"/>
      </p:transition>
    </mc:Choice>
    <mc:Choice Requires="p14">
      <p:transition spd="slow" p14:dur="1500">
        <p:wip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422"/>
                                        </p:tgtEl>
                                        <p:attrNameLst>
                                          <p:attrName>style.visibility</p:attrName>
                                        </p:attrNameLst>
                                      </p:cBhvr>
                                      <p:to>
                                        <p:strVal val="visible"/>
                                      </p:to>
                                    </p:set>
                                    <p:anim calcmode="lin" valueType="num">
                                      <p:cBhvr>
                                        <p:cTn id="7" dur="1000" fill="hold"/>
                                        <p:tgtEl>
                                          <p:spTgt spid="422"/>
                                        </p:tgtEl>
                                        <p:attrNameLst>
                                          <p:attrName>ppt_x</p:attrName>
                                        </p:attrNameLst>
                                      </p:cBhvr>
                                      <p:tavLst>
                                        <p:tav tm="0">
                                          <p:val>
                                            <p:strVal val="#ppt_x"/>
                                          </p:val>
                                        </p:tav>
                                        <p:tav tm="100000">
                                          <p:val>
                                            <p:strVal val="#ppt_x"/>
                                          </p:val>
                                        </p:tav>
                                      </p:tavLst>
                                    </p:anim>
                                    <p:anim calcmode="lin" valueType="num">
                                      <p:cBhvr>
                                        <p:cTn id="8" dur="1000" fill="hold"/>
                                        <p:tgtEl>
                                          <p:spTgt spid="4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 grpId="1"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941100"/>
            </a:gs>
            <a:gs pos="100000">
              <a:srgbClr val="000000"/>
            </a:gs>
          </a:gsLst>
          <a:lin ang="5400000" scaled="0"/>
        </a:gradFill>
        <a:effectLst/>
      </p:bgPr>
    </p:bg>
    <p:spTree>
      <p:nvGrpSpPr>
        <p:cNvPr id="1" name=""/>
        <p:cNvGrpSpPr/>
        <p:nvPr/>
      </p:nvGrpSpPr>
      <p:grpSpPr>
        <a:xfrm>
          <a:off x="0" y="0"/>
          <a:ext cx="0" cy="0"/>
          <a:chOff x="0" y="0"/>
          <a:chExt cx="0" cy="0"/>
        </a:xfrm>
      </p:grpSpPr>
      <p:sp>
        <p:nvSpPr>
          <p:cNvPr id="427" name="Rounded Rectangle"/>
          <p:cNvSpPr/>
          <p:nvPr/>
        </p:nvSpPr>
        <p:spPr>
          <a:xfrm>
            <a:off x="901700" y="812800"/>
            <a:ext cx="2730500" cy="1219200"/>
          </a:xfrm>
          <a:prstGeom prst="roundRect">
            <a:avLst>
              <a:gd name="adj" fmla="val 15625"/>
            </a:avLst>
          </a:prstGeom>
          <a:solidFill>
            <a:srgbClr val="FFFFFF"/>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pic>
        <p:nvPicPr>
          <p:cNvPr id="428" name="achieve.png" descr="achieve.png"/>
          <p:cNvPicPr>
            <a:picLocks noChangeAspect="1"/>
          </p:cNvPicPr>
          <p:nvPr/>
        </p:nvPicPr>
        <p:blipFill>
          <a:blip r:embed="rId2">
            <a:extLst/>
          </a:blip>
          <a:stretch>
            <a:fillRect/>
          </a:stretch>
        </p:blipFill>
        <p:spPr>
          <a:xfrm>
            <a:off x="1155700" y="1016000"/>
            <a:ext cx="2235200" cy="812800"/>
          </a:xfrm>
          <a:prstGeom prst="rect">
            <a:avLst/>
          </a:prstGeom>
          <a:ln w="12700">
            <a:miter lim="400000"/>
          </a:ln>
        </p:spPr>
      </p:pic>
      <p:pic>
        <p:nvPicPr>
          <p:cNvPr id="429" name="1.png" descr="1.png"/>
          <p:cNvPicPr>
            <a:picLocks noChangeAspect="1"/>
          </p:cNvPicPr>
          <p:nvPr/>
        </p:nvPicPr>
        <p:blipFill>
          <a:blip r:embed="rId3">
            <a:extLst/>
          </a:blip>
          <a:stretch>
            <a:fillRect/>
          </a:stretch>
        </p:blipFill>
        <p:spPr>
          <a:xfrm>
            <a:off x="1333500" y="889000"/>
            <a:ext cx="1971261" cy="1295400"/>
          </a:xfrm>
          <a:prstGeom prst="rect">
            <a:avLst/>
          </a:prstGeom>
          <a:ln w="12700">
            <a:miter lim="400000"/>
          </a:ln>
        </p:spPr>
      </p:pic>
      <p:pic>
        <p:nvPicPr>
          <p:cNvPr id="430" name="Screen shot 2013-11-13 at 10.43.52 AM.png" descr="Screen shot 2013-11-13 at 10.43.52 AM.png"/>
          <p:cNvPicPr>
            <a:picLocks noChangeAspect="1"/>
          </p:cNvPicPr>
          <p:nvPr/>
        </p:nvPicPr>
        <p:blipFill>
          <a:blip r:embed="rId4">
            <a:extLst/>
          </a:blip>
          <a:stretch>
            <a:fillRect/>
          </a:stretch>
        </p:blipFill>
        <p:spPr>
          <a:xfrm>
            <a:off x="508000" y="2447518"/>
            <a:ext cx="11036300" cy="5604283"/>
          </a:xfrm>
          <a:prstGeom prst="rect">
            <a:avLst/>
          </a:prstGeom>
          <a:ln w="25400">
            <a:solidFill>
              <a:srgbClr val="000000"/>
            </a:solidFill>
            <a:miter lim="400000"/>
          </a:ln>
          <a:effectLst>
            <a:outerShdw blurRad="190500" dist="190500" dir="2700000" rotWithShape="0">
              <a:srgbClr val="000000">
                <a:alpha val="66999"/>
              </a:srgbClr>
            </a:outerShdw>
          </a:effectLst>
        </p:spPr>
      </p:pic>
      <p:sp>
        <p:nvSpPr>
          <p:cNvPr id="431" name="College today means much more than just pursing a four- year degree at a university. Being “college-ready” means being prepared for any postsecondary experience, including study at two- and four-year institutions leading to a postsecondary credential (i.e. a certificate, license, Associate’s or Bachelor’s degree). Being academically ready for college means that a high school graduate has the English and mathematics knowledge and skills necessary to qualify for and succeed in entry-level, credit-bearing college coursework without the need for remedial coursework."/>
          <p:cNvSpPr/>
          <p:nvPr/>
        </p:nvSpPr>
        <p:spPr>
          <a:xfrm>
            <a:off x="2921000" y="4381500"/>
            <a:ext cx="9499600" cy="4864100"/>
          </a:xfrm>
          <a:prstGeom prst="rect">
            <a:avLst/>
          </a:prstGeom>
          <a:solidFill>
            <a:srgbClr val="FFFFFF"/>
          </a:solidFill>
          <a:ln w="12700">
            <a:solidFill>
              <a:srgbClr val="000000"/>
            </a:solidFill>
            <a:miter lim="400000"/>
          </a:ln>
          <a:effectLst>
            <a:outerShdw blurRad="190500" dist="190500" dir="2700000" rotWithShape="0">
              <a:srgbClr val="000000">
                <a:alpha val="6699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latin typeface="Arial"/>
                <a:ea typeface="Arial"/>
                <a:cs typeface="Arial"/>
                <a:sym typeface="Arial"/>
              </a:defRPr>
            </a:pPr>
            <a:r>
              <a:t>     College today means much more than just pursing a four- year degree at a university. Being “college-ready” means being prepared for </a:t>
            </a:r>
            <a:r>
              <a:rPr b="1" i="1"/>
              <a:t>any postsecondary experience</a:t>
            </a:r>
            <a:r>
              <a:t>, including study at two- and four-year institutions leading to a postsecondary credential (i.e. a certificate, license, Associate’s or Bachelor’s degree). Being academically </a:t>
            </a:r>
            <a:r>
              <a:rPr i="1"/>
              <a:t>ready </a:t>
            </a:r>
            <a:r>
              <a:t>for college means that a high school graduate has the English and mathematics knowledge and skills necessary to qualify for and succeed in entry-level, credit-bearing college coursework without the need for remedial coursework.</a:t>
            </a:r>
          </a:p>
        </p:txBody>
      </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eelOff" invX="1"/>
      </p:transition>
    </mc:Choice>
    <mc:Choice Requires="p14">
      <p:transition spd="slow">
        <p:wipe/>
      </p:transition>
    </mc:Choice>
    <mc:Fallback xmlns:a14="http://schemas.microsoft.com/office/drawing/2010/main" xmlns:m="http://schemas.openxmlformats.org/officeDocument/2006/math"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1" nodeType="clickEffect">
                                  <p:stCondLst>
                                    <p:cond delay="0"/>
                                  </p:stCondLst>
                                  <p:iterate>
                                    <p:tmAbs val="0"/>
                                  </p:iterate>
                                  <p:childTnLst>
                                    <p:animEffect transition="out" filter="dissolve">
                                      <p:cBhvr>
                                        <p:cTn id="6" dur="1000" fill="hold"/>
                                        <p:tgtEl>
                                          <p:spTgt spid="428"/>
                                        </p:tgtEl>
                                      </p:cBhvr>
                                    </p:animEffect>
                                    <p:set>
                                      <p:cBhvr>
                                        <p:cTn id="7" fill="hold">
                                          <p:stCondLst>
                                            <p:cond delay="999"/>
                                          </p:stCondLst>
                                        </p:cTn>
                                        <p:tgtEl>
                                          <p:spTgt spid="428"/>
                                        </p:tgtEl>
                                        <p:attrNameLst>
                                          <p:attrName>style.visibility</p:attrName>
                                        </p:attrNameLst>
                                      </p:cBhvr>
                                      <p:to>
                                        <p:strVal val="hidden"/>
                                      </p:to>
                                    </p:se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429"/>
                                        </p:tgtEl>
                                        <p:attrNameLst>
                                          <p:attrName>style.visibility</p:attrName>
                                        </p:attrNameLst>
                                      </p:cBhvr>
                                      <p:to>
                                        <p:strVal val="visible"/>
                                      </p:to>
                                    </p:set>
                                    <p:animEffect transition="in" filter="dissolve">
                                      <p:cBhvr>
                                        <p:cTn id="11" dur="1000"/>
                                        <p:tgtEl>
                                          <p:spTgt spid="42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3" nodeType="clickEffect">
                                  <p:stCondLst>
                                    <p:cond delay="0"/>
                                  </p:stCondLst>
                                  <p:iterate>
                                    <p:tmAbs val="0"/>
                                  </p:iterate>
                                  <p:childTnLst>
                                    <p:set>
                                      <p:cBhvr>
                                        <p:cTn id="15" fill="hold"/>
                                        <p:tgtEl>
                                          <p:spTgt spid="431"/>
                                        </p:tgtEl>
                                        <p:attrNameLst>
                                          <p:attrName>style.visibility</p:attrName>
                                        </p:attrNameLst>
                                      </p:cBhvr>
                                      <p:to>
                                        <p:strVal val="visible"/>
                                      </p:to>
                                    </p:set>
                                    <p:anim calcmode="lin" valueType="num">
                                      <p:cBhvr>
                                        <p:cTn id="16" dur="1000" fill="hold"/>
                                        <p:tgtEl>
                                          <p:spTgt spid="431"/>
                                        </p:tgtEl>
                                        <p:attrNameLst>
                                          <p:attrName>ppt_x</p:attrName>
                                        </p:attrNameLst>
                                      </p:cBhvr>
                                      <p:tavLst>
                                        <p:tav tm="0">
                                          <p:val>
                                            <p:strVal val="1+#ppt_w/2"/>
                                          </p:val>
                                        </p:tav>
                                        <p:tav tm="100000">
                                          <p:val>
                                            <p:strVal val="#ppt_x"/>
                                          </p:val>
                                        </p:tav>
                                      </p:tavLst>
                                    </p:anim>
                                    <p:anim calcmode="lin" valueType="num">
                                      <p:cBhvr>
                                        <p:cTn id="17" dur="1000" fill="hold"/>
                                        <p:tgtEl>
                                          <p:spTgt spid="4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 grpId="1" animBg="1" advAuto="0"/>
      <p:bldP spid="429" grpId="2" animBg="1" advAuto="0"/>
      <p:bldP spid="431" grpId="3"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941100"/>
            </a:gs>
            <a:gs pos="100000">
              <a:srgbClr val="000000"/>
            </a:gs>
          </a:gsLst>
          <a:lin ang="5400000" scaled="0"/>
        </a:gradFill>
        <a:effectLst/>
      </p:bgPr>
    </p:bg>
    <p:spTree>
      <p:nvGrpSpPr>
        <p:cNvPr id="1" name=""/>
        <p:cNvGrpSpPr/>
        <p:nvPr/>
      </p:nvGrpSpPr>
      <p:grpSpPr>
        <a:xfrm>
          <a:off x="0" y="0"/>
          <a:ext cx="0" cy="0"/>
          <a:chOff x="0" y="0"/>
          <a:chExt cx="0" cy="0"/>
        </a:xfrm>
      </p:grpSpPr>
      <p:grpSp>
        <p:nvGrpSpPr>
          <p:cNvPr id="435" name="Group"/>
          <p:cNvGrpSpPr/>
          <p:nvPr/>
        </p:nvGrpSpPr>
        <p:grpSpPr>
          <a:xfrm>
            <a:off x="444500" y="457200"/>
            <a:ext cx="2730500" cy="1384300"/>
            <a:chOff x="0" y="0"/>
            <a:chExt cx="2730500" cy="1384300"/>
          </a:xfrm>
        </p:grpSpPr>
        <p:sp>
          <p:nvSpPr>
            <p:cNvPr id="433" name="Rounded Rectangle"/>
            <p:cNvSpPr/>
            <p:nvPr/>
          </p:nvSpPr>
          <p:spPr>
            <a:xfrm>
              <a:off x="0" y="0"/>
              <a:ext cx="2730500" cy="1219200"/>
            </a:xfrm>
            <a:prstGeom prst="roundRect">
              <a:avLst>
                <a:gd name="adj" fmla="val 15625"/>
              </a:avLst>
            </a:prstGeom>
            <a:solidFill>
              <a:srgbClr val="FFFFFF"/>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pic>
          <p:nvPicPr>
            <p:cNvPr id="434" name="1.png" descr="1.png"/>
            <p:cNvPicPr>
              <a:picLocks noChangeAspect="1"/>
            </p:cNvPicPr>
            <p:nvPr/>
          </p:nvPicPr>
          <p:blipFill>
            <a:blip r:embed="rId2">
              <a:extLst/>
            </a:blip>
            <a:stretch>
              <a:fillRect/>
            </a:stretch>
          </p:blipFill>
          <p:spPr>
            <a:xfrm>
              <a:off x="381000" y="88900"/>
              <a:ext cx="1971261" cy="1295400"/>
            </a:xfrm>
            <a:prstGeom prst="rect">
              <a:avLst/>
            </a:prstGeom>
            <a:ln w="12700" cap="flat">
              <a:noFill/>
              <a:miter lim="400000"/>
            </a:ln>
            <a:effectLst/>
          </p:spPr>
        </p:pic>
      </p:grpSp>
      <p:sp>
        <p:nvSpPr>
          <p:cNvPr id="436" name=" All students need a more rigorous foundation in literacy, math and science – no matter what college or career path they choose.…"/>
          <p:cNvSpPr/>
          <p:nvPr/>
        </p:nvSpPr>
        <p:spPr>
          <a:xfrm>
            <a:off x="1123162" y="3054350"/>
            <a:ext cx="10744201" cy="5283200"/>
          </a:xfrm>
          <a:prstGeom prst="rect">
            <a:avLst/>
          </a:prstGeom>
          <a:solidFill>
            <a:srgbClr val="FFFFFF"/>
          </a:solidFill>
          <a:ln w="12700">
            <a:solidFill>
              <a:srgbClr val="000000"/>
            </a:solidFill>
            <a:miter lim="400000"/>
          </a:ln>
          <a:effectLst>
            <a:outerShdw blurRad="190500" dist="190500" dir="2700000" rotWithShape="0">
              <a:srgbClr val="000000">
                <a:alpha val="6699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4">
                <a:latin typeface="Arial"/>
                <a:ea typeface="Arial"/>
                <a:cs typeface="Arial"/>
                <a:sym typeface="Arial"/>
              </a:defRPr>
            </a:pPr>
            <a:r>
              <a:rPr>
                <a:solidFill>
                  <a:srgbClr val="3A8A84"/>
                </a:solidFill>
              </a:rPr>
              <a:t>	</a:t>
            </a:r>
            <a:r>
              <a:t>All students need a more rigorous foundation in literacy, math and science – no matter what college or career path they choose.</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4">
                <a:latin typeface="Arial"/>
                <a:ea typeface="Arial"/>
                <a:cs typeface="Arial"/>
                <a:sym typeface="Arial"/>
              </a:defRPr>
            </a:pPr>
            <a:r>
              <a:rPr>
                <a:solidFill>
                  <a:srgbClr val="3A8A84"/>
                </a:solidFill>
              </a:rPr>
              <a:t>	</a:t>
            </a:r>
            <a:r>
              <a:t>College and career readiness is NOT about all students attending four-year colleges or universities; it’s about access to the middle class. Increasingly, access to middle class jobs requires at least some postsecondary education and or training. This means raising expectations for all students, particularly for those students for whom the education system has served the least – minority and low-income students.</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4">
                <a:latin typeface="Arial"/>
                <a:ea typeface="Arial"/>
                <a:cs typeface="Arial"/>
                <a:sym typeface="Arial"/>
              </a:defRPr>
            </a:pPr>
            <a:r>
              <a:rPr>
                <a:solidFill>
                  <a:srgbClr val="3A8A84"/>
                </a:solidFill>
              </a:rPr>
              <a:t>	</a:t>
            </a:r>
            <a:r>
              <a:t>A major challenge is ensuring all students have access to the core academic knowledge and skills they need to make their own career decisions – as opposed to finding themselves with minimal career opportunities due to a lack of academic preparation.</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4">
                <a:latin typeface="Arial"/>
                <a:ea typeface="Arial"/>
                <a:cs typeface="Arial"/>
                <a:sym typeface="Arial"/>
              </a:defRPr>
            </a:pPr>
            <a:r>
              <a:rPr>
                <a:solidFill>
                  <a:srgbClr val="3A8A84"/>
                </a:solidFill>
              </a:rPr>
              <a:t>	</a:t>
            </a:r>
            <a:r>
              <a:t>80% of jobs are “middle and high” skilled and require education beyond high school (e.g., associate’s, bachelors, and professional, industry-recognized certifications).</a:t>
            </a:r>
            <a:r>
              <a:rPr sz="1296"/>
              <a:t>1</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4">
                <a:latin typeface="Arial"/>
                <a:ea typeface="Arial"/>
                <a:cs typeface="Arial"/>
                <a:sym typeface="Arial"/>
              </a:defRPr>
            </a:pPr>
            <a:r>
              <a:rPr>
                <a:solidFill>
                  <a:srgbClr val="3A8A84"/>
                </a:solidFill>
              </a:rPr>
              <a:t>	</a:t>
            </a:r>
            <a:r>
              <a:t>62% of new jobs available in 2018 will require some postsecondary education. For employers, this translates to a need for 22 million new workers with postsecondary degrees. Without a dramatic change of course, the U.S. is on track to fall short of this need by a full three million workers.</a:t>
            </a:r>
            <a:r>
              <a:rPr sz="1296"/>
              <a:t>2</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4">
                <a:latin typeface="Arial"/>
                <a:ea typeface="Arial"/>
                <a:cs typeface="Arial"/>
                <a:sym typeface="Arial"/>
              </a:defRPr>
            </a:pPr>
            <a:r>
              <a:rPr>
                <a:solidFill>
                  <a:srgbClr val="3A8A84"/>
                </a:solidFill>
              </a:rPr>
              <a:t>	</a:t>
            </a:r>
            <a:r>
              <a:t>The New York Times recently noted that “more jobs demand much higher math and reading proficiency than in the past.”</a:t>
            </a:r>
            <a:r>
              <a:rPr sz="1296"/>
              <a:t>3	</a:t>
            </a:r>
            <a:r>
              <a:t>A Pioneer Institute study found that manuals for auto mechanics, plumbers and those that repair appliances are written “up to a Grade 14 reading level.”</a:t>
            </a:r>
            <a:r>
              <a:rPr sz="1296"/>
              <a:t>4</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4">
                <a:solidFill>
                  <a:srgbClr val="272727"/>
                </a:solidFill>
                <a:latin typeface="Arial"/>
                <a:ea typeface="Arial"/>
                <a:cs typeface="Arial"/>
                <a:sym typeface="Arial"/>
              </a:defRPr>
            </a:pPr>
            <a:r>
              <a:rPr>
                <a:solidFill>
                  <a:srgbClr val="3A8A84"/>
                </a:solidFill>
              </a:rPr>
              <a:t>	</a:t>
            </a:r>
            <a:r>
              <a:t>Data reflect that our students are facing heavy academic competition. On a 2009 international assessment of 15-year olds, over 20 countries had higher average achievement scores that the U.S., but also had higher percentages of students perf</a:t>
            </a:r>
            <a:r>
              <a:rPr sz="1700"/>
              <a:t>orming at the </a:t>
            </a:r>
            <a:r>
              <a:rPr sz="1700">
                <a:latin typeface="Candara"/>
                <a:ea typeface="Candara"/>
                <a:cs typeface="Candara"/>
                <a:sym typeface="Candara"/>
              </a:rPr>
              <a:t>highest levels of mathematics literacy.</a:t>
            </a:r>
          </a:p>
        </p:txBody>
      </p:sp>
      <p:sp>
        <p:nvSpPr>
          <p:cNvPr id="437" name="Similar reports produce a series of statements like these:"/>
          <p:cNvSpPr/>
          <p:nvPr/>
        </p:nvSpPr>
        <p:spPr>
          <a:xfrm>
            <a:off x="4077822" y="342900"/>
            <a:ext cx="7289801" cy="1155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sz="3600" b="1">
                <a:solidFill>
                  <a:srgbClr val="FFFFFF"/>
                </a:solidFill>
                <a:latin typeface="Arial"/>
                <a:ea typeface="Arial"/>
                <a:cs typeface="Arial"/>
                <a:sym typeface="Arial"/>
              </a:defRPr>
            </a:lvl1pPr>
          </a:lstStyle>
          <a:p>
            <a:r>
              <a:t>Similar reports produce a series of statements like these:</a:t>
            </a:r>
          </a:p>
        </p:txBody>
      </p:sp>
      <p:sp>
        <p:nvSpPr>
          <p:cNvPr id="438" name="All students need a more rigorous foundation in literacy, math and science."/>
          <p:cNvSpPr/>
          <p:nvPr/>
        </p:nvSpPr>
        <p:spPr>
          <a:xfrm>
            <a:off x="749300" y="1930400"/>
            <a:ext cx="7035800" cy="1714500"/>
          </a:xfrm>
          <a:prstGeom prst="rect">
            <a:avLst/>
          </a:prstGeom>
          <a:solidFill>
            <a:srgbClr val="D6D6D6"/>
          </a:solidFill>
          <a:ln w="12700">
            <a:solidFill>
              <a:srgbClr val="000000"/>
            </a:solidFill>
            <a:miter lim="400000"/>
          </a:ln>
          <a:effectLst>
            <a:outerShdw blurRad="190500" dist="190500" dir="2700000" rotWithShape="0">
              <a:srgbClr val="000000">
                <a:alpha val="6699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b="1">
                <a:latin typeface="Arial"/>
                <a:ea typeface="Arial"/>
                <a:cs typeface="Arial"/>
                <a:sym typeface="Arial"/>
              </a:defRPr>
            </a:lvl1pPr>
          </a:lstStyle>
          <a:p>
            <a:r>
              <a:t>All students need a more rigorous foundation in literacy, math and science.</a:t>
            </a:r>
          </a:p>
        </p:txBody>
      </p:sp>
      <p:sp>
        <p:nvSpPr>
          <p:cNvPr id="439" name="College and career readiness is NOT about all students attending 4-year colleges or universities."/>
          <p:cNvSpPr/>
          <p:nvPr/>
        </p:nvSpPr>
        <p:spPr>
          <a:xfrm>
            <a:off x="5041900" y="3390900"/>
            <a:ext cx="7632700" cy="1714500"/>
          </a:xfrm>
          <a:prstGeom prst="rect">
            <a:avLst/>
          </a:prstGeom>
          <a:solidFill>
            <a:srgbClr val="D6D6D6"/>
          </a:solidFill>
          <a:ln w="12700">
            <a:solidFill>
              <a:srgbClr val="000000"/>
            </a:solidFill>
            <a:miter lim="400000"/>
          </a:ln>
          <a:effectLst>
            <a:outerShdw blurRad="190500" dist="190500" dir="2700000" rotWithShape="0">
              <a:srgbClr val="000000">
                <a:alpha val="6699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b="1">
                <a:latin typeface="Arial"/>
                <a:ea typeface="Arial"/>
                <a:cs typeface="Arial"/>
                <a:sym typeface="Arial"/>
              </a:defRPr>
            </a:lvl1pPr>
          </a:lstStyle>
          <a:p>
            <a:r>
              <a:t>College and career readiness is NOT about all students attending 4-year colleges or universities.</a:t>
            </a:r>
          </a:p>
        </p:txBody>
      </p:sp>
      <p:sp>
        <p:nvSpPr>
          <p:cNvPr id="440" name="80% of jobs are “middle and high” skilled and require education beyond high school."/>
          <p:cNvSpPr/>
          <p:nvPr/>
        </p:nvSpPr>
        <p:spPr>
          <a:xfrm>
            <a:off x="457200" y="5207000"/>
            <a:ext cx="7632700" cy="1714500"/>
          </a:xfrm>
          <a:prstGeom prst="rect">
            <a:avLst/>
          </a:prstGeom>
          <a:solidFill>
            <a:srgbClr val="D6D6D6"/>
          </a:solidFill>
          <a:ln w="12700">
            <a:solidFill>
              <a:srgbClr val="000000"/>
            </a:solidFill>
            <a:miter lim="400000"/>
          </a:ln>
          <a:effectLst>
            <a:outerShdw blurRad="190500" dist="190500" dir="2700000" rotWithShape="0">
              <a:srgbClr val="000000">
                <a:alpha val="6699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b="1">
                <a:latin typeface="Arial"/>
                <a:ea typeface="Arial"/>
                <a:cs typeface="Arial"/>
                <a:sym typeface="Arial"/>
              </a:defRPr>
            </a:lvl1pPr>
          </a:lstStyle>
          <a:p>
            <a:r>
              <a:t>80% of jobs are “middle and high” skilled and require education beyond high school.</a:t>
            </a:r>
          </a:p>
        </p:txBody>
      </p:sp>
      <p:sp>
        <p:nvSpPr>
          <p:cNvPr id="441" name="62% of new jobs available in 2018 will require some postsecondary education."/>
          <p:cNvSpPr/>
          <p:nvPr/>
        </p:nvSpPr>
        <p:spPr>
          <a:xfrm>
            <a:off x="5181600" y="6451600"/>
            <a:ext cx="7632700" cy="1714500"/>
          </a:xfrm>
          <a:prstGeom prst="rect">
            <a:avLst/>
          </a:prstGeom>
          <a:solidFill>
            <a:srgbClr val="D6D6D6"/>
          </a:solidFill>
          <a:ln w="12700">
            <a:solidFill>
              <a:srgbClr val="000000"/>
            </a:solidFill>
            <a:miter lim="400000"/>
          </a:ln>
          <a:effectLst>
            <a:outerShdw blurRad="190500" dist="190500" dir="2700000" rotWithShape="0">
              <a:srgbClr val="000000">
                <a:alpha val="6699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b="1">
                <a:latin typeface="Arial"/>
                <a:ea typeface="Arial"/>
                <a:cs typeface="Arial"/>
                <a:sym typeface="Arial"/>
              </a:defRPr>
            </a:lvl1pPr>
          </a:lstStyle>
          <a:p>
            <a:r>
              <a:t>62% of new jobs available in 2018 will require some postsecondary education.</a:t>
            </a:r>
          </a:p>
        </p:txBody>
      </p:sp>
      <p:sp>
        <p:nvSpPr>
          <p:cNvPr id="442" name="Data reflect that our students are facing heavy academic competition."/>
          <p:cNvSpPr/>
          <p:nvPr/>
        </p:nvSpPr>
        <p:spPr>
          <a:xfrm>
            <a:off x="762000" y="8140700"/>
            <a:ext cx="8064500" cy="1181100"/>
          </a:xfrm>
          <a:prstGeom prst="rect">
            <a:avLst/>
          </a:prstGeom>
          <a:solidFill>
            <a:srgbClr val="D6D6D6"/>
          </a:solidFill>
          <a:ln w="12700">
            <a:solidFill>
              <a:srgbClr val="000000"/>
            </a:solidFill>
            <a:miter lim="400000"/>
          </a:ln>
          <a:effectLst>
            <a:outerShdw blurRad="190500" dist="190500" dir="2700000" rotWithShape="0">
              <a:srgbClr val="000000">
                <a:alpha val="6699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b="1">
                <a:latin typeface="Arial"/>
                <a:ea typeface="Arial"/>
                <a:cs typeface="Arial"/>
                <a:sym typeface="Arial"/>
              </a:defRPr>
            </a:lvl1pPr>
          </a:lstStyle>
          <a:p>
            <a:r>
              <a:t>Data reflect that our students are facing heavy academic competition.</a:t>
            </a:r>
          </a:p>
        </p:txBody>
      </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eelOff" invX="1"/>
      </p:transition>
    </mc:Choice>
    <mc:Choice Requires="p14">
      <p:transition spd="slow">
        <p:wipe/>
      </p:transition>
    </mc:Choice>
    <mc:Fallback xmlns:a14="http://schemas.microsoft.com/office/drawing/2010/main" xmlns:m="http://schemas.openxmlformats.org/officeDocument/2006/math"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438"/>
                                        </p:tgtEl>
                                        <p:attrNameLst>
                                          <p:attrName>style.visibility</p:attrName>
                                        </p:attrNameLst>
                                      </p:cBhvr>
                                      <p:to>
                                        <p:strVal val="visible"/>
                                      </p:to>
                                    </p:set>
                                    <p:anim calcmode="lin" valueType="num">
                                      <p:cBhvr>
                                        <p:cTn id="7" dur="1000" fill="hold"/>
                                        <p:tgtEl>
                                          <p:spTgt spid="438"/>
                                        </p:tgtEl>
                                        <p:attrNameLst>
                                          <p:attrName>ppt_x</p:attrName>
                                        </p:attrNameLst>
                                      </p:cBhvr>
                                      <p:tavLst>
                                        <p:tav tm="0">
                                          <p:val>
                                            <p:strVal val="0-#ppt_w/2"/>
                                          </p:val>
                                        </p:tav>
                                        <p:tav tm="100000">
                                          <p:val>
                                            <p:strVal val="#ppt_x"/>
                                          </p:val>
                                        </p:tav>
                                      </p:tavLst>
                                    </p:anim>
                                    <p:anim calcmode="lin" valueType="num">
                                      <p:cBhvr>
                                        <p:cTn id="8" dur="1000" fill="hold"/>
                                        <p:tgtEl>
                                          <p:spTgt spid="43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2" nodeType="clickEffect">
                                  <p:stCondLst>
                                    <p:cond delay="0"/>
                                  </p:stCondLst>
                                  <p:iterate>
                                    <p:tmAbs val="0"/>
                                  </p:iterate>
                                  <p:childTnLst>
                                    <p:set>
                                      <p:cBhvr>
                                        <p:cTn id="12" fill="hold"/>
                                        <p:tgtEl>
                                          <p:spTgt spid="439"/>
                                        </p:tgtEl>
                                        <p:attrNameLst>
                                          <p:attrName>style.visibility</p:attrName>
                                        </p:attrNameLst>
                                      </p:cBhvr>
                                      <p:to>
                                        <p:strVal val="visible"/>
                                      </p:to>
                                    </p:set>
                                    <p:anim calcmode="lin" valueType="num">
                                      <p:cBhvr>
                                        <p:cTn id="13" dur="1000" fill="hold"/>
                                        <p:tgtEl>
                                          <p:spTgt spid="439"/>
                                        </p:tgtEl>
                                        <p:attrNameLst>
                                          <p:attrName>ppt_x</p:attrName>
                                        </p:attrNameLst>
                                      </p:cBhvr>
                                      <p:tavLst>
                                        <p:tav tm="0">
                                          <p:val>
                                            <p:strVal val="1+#ppt_w/2"/>
                                          </p:val>
                                        </p:tav>
                                        <p:tav tm="100000">
                                          <p:val>
                                            <p:strVal val="#ppt_x"/>
                                          </p:val>
                                        </p:tav>
                                      </p:tavLst>
                                    </p:anim>
                                    <p:anim calcmode="lin" valueType="num">
                                      <p:cBhvr>
                                        <p:cTn id="14" dur="1000" fill="hold"/>
                                        <p:tgtEl>
                                          <p:spTgt spid="43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3" nodeType="clickEffect">
                                  <p:stCondLst>
                                    <p:cond delay="0"/>
                                  </p:stCondLst>
                                  <p:iterate>
                                    <p:tmAbs val="0"/>
                                  </p:iterate>
                                  <p:childTnLst>
                                    <p:set>
                                      <p:cBhvr>
                                        <p:cTn id="18" fill="hold"/>
                                        <p:tgtEl>
                                          <p:spTgt spid="440"/>
                                        </p:tgtEl>
                                        <p:attrNameLst>
                                          <p:attrName>style.visibility</p:attrName>
                                        </p:attrNameLst>
                                      </p:cBhvr>
                                      <p:to>
                                        <p:strVal val="visible"/>
                                      </p:to>
                                    </p:set>
                                    <p:anim calcmode="lin" valueType="num">
                                      <p:cBhvr>
                                        <p:cTn id="19" dur="1000" fill="hold"/>
                                        <p:tgtEl>
                                          <p:spTgt spid="440"/>
                                        </p:tgtEl>
                                        <p:attrNameLst>
                                          <p:attrName>ppt_x</p:attrName>
                                        </p:attrNameLst>
                                      </p:cBhvr>
                                      <p:tavLst>
                                        <p:tav tm="0">
                                          <p:val>
                                            <p:strVal val="0-#ppt_w/2"/>
                                          </p:val>
                                        </p:tav>
                                        <p:tav tm="100000">
                                          <p:val>
                                            <p:strVal val="#ppt_x"/>
                                          </p:val>
                                        </p:tav>
                                      </p:tavLst>
                                    </p:anim>
                                    <p:anim calcmode="lin" valueType="num">
                                      <p:cBhvr>
                                        <p:cTn id="20" dur="1000" fill="hold"/>
                                        <p:tgtEl>
                                          <p:spTgt spid="44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4" nodeType="clickEffect">
                                  <p:stCondLst>
                                    <p:cond delay="0"/>
                                  </p:stCondLst>
                                  <p:iterate>
                                    <p:tmAbs val="0"/>
                                  </p:iterate>
                                  <p:childTnLst>
                                    <p:set>
                                      <p:cBhvr>
                                        <p:cTn id="24" fill="hold"/>
                                        <p:tgtEl>
                                          <p:spTgt spid="441"/>
                                        </p:tgtEl>
                                        <p:attrNameLst>
                                          <p:attrName>style.visibility</p:attrName>
                                        </p:attrNameLst>
                                      </p:cBhvr>
                                      <p:to>
                                        <p:strVal val="visible"/>
                                      </p:to>
                                    </p:set>
                                    <p:anim calcmode="lin" valueType="num">
                                      <p:cBhvr>
                                        <p:cTn id="25" dur="1000" fill="hold"/>
                                        <p:tgtEl>
                                          <p:spTgt spid="441"/>
                                        </p:tgtEl>
                                        <p:attrNameLst>
                                          <p:attrName>ppt_x</p:attrName>
                                        </p:attrNameLst>
                                      </p:cBhvr>
                                      <p:tavLst>
                                        <p:tav tm="0">
                                          <p:val>
                                            <p:strVal val="1+#ppt_w/2"/>
                                          </p:val>
                                        </p:tav>
                                        <p:tav tm="100000">
                                          <p:val>
                                            <p:strVal val="#ppt_x"/>
                                          </p:val>
                                        </p:tav>
                                      </p:tavLst>
                                    </p:anim>
                                    <p:anim calcmode="lin" valueType="num">
                                      <p:cBhvr>
                                        <p:cTn id="26" dur="1000" fill="hold"/>
                                        <p:tgtEl>
                                          <p:spTgt spid="44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5" nodeType="clickEffect">
                                  <p:stCondLst>
                                    <p:cond delay="0"/>
                                  </p:stCondLst>
                                  <p:iterate>
                                    <p:tmAbs val="0"/>
                                  </p:iterate>
                                  <p:childTnLst>
                                    <p:set>
                                      <p:cBhvr>
                                        <p:cTn id="30" fill="hold"/>
                                        <p:tgtEl>
                                          <p:spTgt spid="442"/>
                                        </p:tgtEl>
                                        <p:attrNameLst>
                                          <p:attrName>style.visibility</p:attrName>
                                        </p:attrNameLst>
                                      </p:cBhvr>
                                      <p:to>
                                        <p:strVal val="visible"/>
                                      </p:to>
                                    </p:set>
                                    <p:anim calcmode="lin" valueType="num">
                                      <p:cBhvr>
                                        <p:cTn id="31" dur="1000" fill="hold"/>
                                        <p:tgtEl>
                                          <p:spTgt spid="442"/>
                                        </p:tgtEl>
                                        <p:attrNameLst>
                                          <p:attrName>ppt_x</p:attrName>
                                        </p:attrNameLst>
                                      </p:cBhvr>
                                      <p:tavLst>
                                        <p:tav tm="0">
                                          <p:val>
                                            <p:strVal val="0-#ppt_w/2"/>
                                          </p:val>
                                        </p:tav>
                                        <p:tav tm="100000">
                                          <p:val>
                                            <p:strVal val="#ppt_x"/>
                                          </p:val>
                                        </p:tav>
                                      </p:tavLst>
                                    </p:anim>
                                    <p:anim calcmode="lin" valueType="num">
                                      <p:cBhvr>
                                        <p:cTn id="32" dur="1000" fill="hold"/>
                                        <p:tgtEl>
                                          <p:spTgt spid="4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 grpId="1" animBg="1" advAuto="0"/>
      <p:bldP spid="439" grpId="2" animBg="1" advAuto="0"/>
      <p:bldP spid="440" grpId="3" animBg="1" advAuto="0"/>
      <p:bldP spid="441" grpId="4" animBg="1" advAuto="0"/>
      <p:bldP spid="442" grpId="5"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941100"/>
            </a:gs>
            <a:gs pos="100000">
              <a:srgbClr val="000000"/>
            </a:gs>
          </a:gsLst>
          <a:lin ang="5400000" scaled="0"/>
        </a:gradFill>
        <a:effectLst/>
      </p:bgPr>
    </p:bg>
    <p:spTree>
      <p:nvGrpSpPr>
        <p:cNvPr id="1" name=""/>
        <p:cNvGrpSpPr/>
        <p:nvPr/>
      </p:nvGrpSpPr>
      <p:grpSpPr>
        <a:xfrm>
          <a:off x="0" y="0"/>
          <a:ext cx="0" cy="0"/>
          <a:chOff x="0" y="0"/>
          <a:chExt cx="0" cy="0"/>
        </a:xfrm>
      </p:grpSpPr>
      <p:pic>
        <p:nvPicPr>
          <p:cNvPr id="444" name="2.jpg" descr="2.jpg"/>
          <p:cNvPicPr>
            <a:picLocks noChangeAspect="1"/>
          </p:cNvPicPr>
          <p:nvPr/>
        </p:nvPicPr>
        <p:blipFill>
          <a:blip r:embed="rId2">
            <a:extLst/>
          </a:blip>
          <a:stretch>
            <a:fillRect/>
          </a:stretch>
        </p:blipFill>
        <p:spPr>
          <a:xfrm>
            <a:off x="3103966" y="4864100"/>
            <a:ext cx="6802034" cy="4013200"/>
          </a:xfrm>
          <a:prstGeom prst="rect">
            <a:avLst/>
          </a:prstGeom>
          <a:ln w="12700">
            <a:solidFill>
              <a:srgbClr val="000000"/>
            </a:solidFill>
            <a:miter lim="400000"/>
          </a:ln>
          <a:effectLst>
            <a:outerShdw blurRad="152400" dist="152400" dir="2700000" rotWithShape="0">
              <a:srgbClr val="000000">
                <a:alpha val="75000"/>
              </a:srgbClr>
            </a:outerShdw>
          </a:effectLst>
        </p:spPr>
      </p:pic>
      <p:pic>
        <p:nvPicPr>
          <p:cNvPr id="445" name="NGSS.gif" descr="NGSS.gif"/>
          <p:cNvPicPr>
            <a:picLocks noChangeAspect="1"/>
          </p:cNvPicPr>
          <p:nvPr/>
        </p:nvPicPr>
        <p:blipFill>
          <a:blip r:embed="rId3">
            <a:extLst/>
          </a:blip>
          <a:stretch>
            <a:fillRect/>
          </a:stretch>
        </p:blipFill>
        <p:spPr>
          <a:xfrm>
            <a:off x="528809" y="3022600"/>
            <a:ext cx="4375434" cy="2108200"/>
          </a:xfrm>
          <a:prstGeom prst="rect">
            <a:avLst/>
          </a:prstGeom>
          <a:ln w="38100">
            <a:solidFill>
              <a:srgbClr val="000000"/>
            </a:solidFill>
          </a:ln>
          <a:effectLst>
            <a:outerShdw blurRad="152400" dist="152400" dir="2700000" rotWithShape="0">
              <a:srgbClr val="000000">
                <a:alpha val="75000"/>
              </a:srgbClr>
            </a:outerShdw>
          </a:effectLst>
        </p:spPr>
      </p:pic>
      <p:pic>
        <p:nvPicPr>
          <p:cNvPr id="446" name="1.png" descr="1.png"/>
          <p:cNvPicPr>
            <a:picLocks noChangeAspect="1"/>
          </p:cNvPicPr>
          <p:nvPr/>
        </p:nvPicPr>
        <p:blipFill>
          <a:blip r:embed="rId4">
            <a:extLst/>
          </a:blip>
          <a:stretch>
            <a:fillRect/>
          </a:stretch>
        </p:blipFill>
        <p:spPr>
          <a:xfrm>
            <a:off x="7696200" y="495300"/>
            <a:ext cx="4082063" cy="4934082"/>
          </a:xfrm>
          <a:prstGeom prst="rect">
            <a:avLst/>
          </a:prstGeom>
          <a:ln w="12700">
            <a:solidFill>
              <a:srgbClr val="000000"/>
            </a:solidFill>
            <a:miter lim="400000"/>
          </a:ln>
          <a:effectLst>
            <a:outerShdw blurRad="152400" dist="152400" dir="2700000" rotWithShape="0">
              <a:srgbClr val="000000">
                <a:alpha val="75000"/>
              </a:srgbClr>
            </a:outerShdw>
          </a:effectLst>
        </p:spPr>
      </p:pic>
      <p:sp>
        <p:nvSpPr>
          <p:cNvPr id="447" name="All set against a backdrop of curriculum reform and revision."/>
          <p:cNvSpPr/>
          <p:nvPr/>
        </p:nvSpPr>
        <p:spPr>
          <a:xfrm>
            <a:off x="1309222" y="698500"/>
            <a:ext cx="5321301" cy="168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sz="3600" b="1">
                <a:solidFill>
                  <a:srgbClr val="FFFFFF"/>
                </a:solidFill>
                <a:latin typeface="Arial"/>
                <a:ea typeface="Arial"/>
                <a:cs typeface="Arial"/>
                <a:sym typeface="Arial"/>
              </a:defRPr>
            </a:lvl1pPr>
          </a:lstStyle>
          <a:p>
            <a:r>
              <a:t>All set against a backdrop of curriculum reform and revision.</a:t>
            </a:r>
          </a:p>
        </p:txBody>
      </p:sp>
    </p:spTree>
  </p:cSld>
  <p:clrMapOvr>
    <a:masterClrMapping/>
  </p:clrMapOvr>
  <mc:AlternateContent xmlns:mc="http://schemas.openxmlformats.org/markup-compatibility/2006" xmlns:p14="http://schemas.microsoft.com/office/powerpoint/2010/main">
    <mc:Choice Requires="p14">
      <p:transition spd="slow" p14:dur="2000">
        <p:push/>
      </p:transition>
    </mc:Choice>
    <mc:Fallback xmlns:a14="http://schemas.microsoft.com/office/drawing/2010/main" xmlns:m="http://schemas.openxmlformats.org/officeDocument/2006/math"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941100"/>
            </a:gs>
            <a:gs pos="100000">
              <a:srgbClr val="000000"/>
            </a:gs>
          </a:gsLst>
          <a:lin ang="5400000" scaled="0"/>
        </a:gradFill>
        <a:effectLst/>
      </p:bgPr>
    </p:bg>
    <p:spTree>
      <p:nvGrpSpPr>
        <p:cNvPr id="1" name=""/>
        <p:cNvGrpSpPr/>
        <p:nvPr/>
      </p:nvGrpSpPr>
      <p:grpSpPr>
        <a:xfrm>
          <a:off x="0" y="0"/>
          <a:ext cx="0" cy="0"/>
          <a:chOff x="0" y="0"/>
          <a:chExt cx="0" cy="0"/>
        </a:xfrm>
      </p:grpSpPr>
      <p:pic>
        <p:nvPicPr>
          <p:cNvPr id="449" name="1.png" descr="1.png"/>
          <p:cNvPicPr>
            <a:picLocks noChangeAspect="1"/>
          </p:cNvPicPr>
          <p:nvPr/>
        </p:nvPicPr>
        <p:blipFill>
          <a:blip r:embed="rId2">
            <a:extLst/>
          </a:blip>
          <a:stretch>
            <a:fillRect/>
          </a:stretch>
        </p:blipFill>
        <p:spPr>
          <a:xfrm>
            <a:off x="139700" y="111524"/>
            <a:ext cx="5591041" cy="2628901"/>
          </a:xfrm>
          <a:prstGeom prst="rect">
            <a:avLst/>
          </a:prstGeom>
          <a:ln w="12700">
            <a:miter lim="400000"/>
          </a:ln>
        </p:spPr>
      </p:pic>
      <p:pic>
        <p:nvPicPr>
          <p:cNvPr id="450" name="3.jpg" descr="3.jpg"/>
          <p:cNvPicPr>
            <a:picLocks noChangeAspect="1"/>
          </p:cNvPicPr>
          <p:nvPr/>
        </p:nvPicPr>
        <p:blipFill>
          <a:blip r:embed="rId3">
            <a:extLst/>
          </a:blip>
          <a:stretch>
            <a:fillRect/>
          </a:stretch>
        </p:blipFill>
        <p:spPr>
          <a:xfrm>
            <a:off x="482600" y="5076015"/>
            <a:ext cx="4445000" cy="3991785"/>
          </a:xfrm>
          <a:prstGeom prst="rect">
            <a:avLst/>
          </a:prstGeom>
          <a:ln w="12700">
            <a:miter lim="400000"/>
          </a:ln>
        </p:spPr>
      </p:pic>
      <p:pic>
        <p:nvPicPr>
          <p:cNvPr id="451" name="4.jpg" descr="4.jpg"/>
          <p:cNvPicPr>
            <a:picLocks noChangeAspect="1"/>
          </p:cNvPicPr>
          <p:nvPr/>
        </p:nvPicPr>
        <p:blipFill>
          <a:blip r:embed="rId4">
            <a:extLst/>
          </a:blip>
          <a:stretch>
            <a:fillRect/>
          </a:stretch>
        </p:blipFill>
        <p:spPr>
          <a:xfrm>
            <a:off x="7213600" y="546100"/>
            <a:ext cx="5041900" cy="3365500"/>
          </a:xfrm>
          <a:prstGeom prst="rect">
            <a:avLst/>
          </a:prstGeom>
          <a:ln w="12700">
            <a:miter lim="400000"/>
          </a:ln>
        </p:spPr>
      </p:pic>
      <p:pic>
        <p:nvPicPr>
          <p:cNvPr id="452" name="5.jpg" descr="5.jpg"/>
          <p:cNvPicPr>
            <a:picLocks noChangeAspect="1"/>
          </p:cNvPicPr>
          <p:nvPr/>
        </p:nvPicPr>
        <p:blipFill>
          <a:blip r:embed="rId5">
            <a:extLst/>
          </a:blip>
          <a:stretch>
            <a:fillRect/>
          </a:stretch>
        </p:blipFill>
        <p:spPr>
          <a:xfrm>
            <a:off x="3408942" y="2824914"/>
            <a:ext cx="4483101" cy="3359986"/>
          </a:xfrm>
          <a:prstGeom prst="rect">
            <a:avLst/>
          </a:prstGeom>
          <a:ln w="12700">
            <a:miter lim="400000"/>
          </a:ln>
        </p:spPr>
      </p:pic>
      <p:pic>
        <p:nvPicPr>
          <p:cNvPr id="453" name="6.jpg" descr="6.jpg"/>
          <p:cNvPicPr>
            <a:picLocks/>
          </p:cNvPicPr>
          <p:nvPr/>
        </p:nvPicPr>
        <p:blipFill>
          <a:blip r:embed="rId6">
            <a:extLst/>
          </a:blip>
          <a:stretch>
            <a:fillRect/>
          </a:stretch>
        </p:blipFill>
        <p:spPr>
          <a:xfrm>
            <a:off x="6045200" y="5077797"/>
            <a:ext cx="6400800" cy="3990003"/>
          </a:xfrm>
          <a:prstGeom prst="rect">
            <a:avLst/>
          </a:prstGeom>
          <a:effectLst>
            <a:outerShdw blurRad="127000" dist="76200" dir="2700000" rotWithShape="0">
              <a:srgbClr val="000000">
                <a:alpha val="75000"/>
              </a:srgbClr>
            </a:outerShdw>
          </a:effectLst>
        </p:spPr>
      </p:pic>
      <p:sp>
        <p:nvSpPr>
          <p:cNvPr id="454" name="What is “College Readiness” (in science?)"/>
          <p:cNvSpPr/>
          <p:nvPr/>
        </p:nvSpPr>
        <p:spPr>
          <a:xfrm>
            <a:off x="1549400" y="6565900"/>
            <a:ext cx="5029200" cy="1790700"/>
          </a:xfrm>
          <a:prstGeom prst="rect">
            <a:avLst/>
          </a:prstGeom>
          <a:solidFill>
            <a:srgbClr val="D6D6D6"/>
          </a:solidFill>
          <a:ln w="12700">
            <a:solidFill>
              <a:srgbClr val="000000"/>
            </a:solidFill>
            <a:miter lim="400000"/>
          </a:ln>
          <a:effectLst>
            <a:outerShdw blurRad="190500" dist="190500" dir="2700000" rotWithShape="0">
              <a:srgbClr val="000000">
                <a:alpha val="6699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900" b="1">
                <a:latin typeface="Arial"/>
                <a:ea typeface="Arial"/>
                <a:cs typeface="Arial"/>
                <a:sym typeface="Arial"/>
              </a:defRPr>
            </a:pPr>
            <a:r>
              <a:t>What is</a:t>
            </a:r>
            <a:br/>
            <a:r>
              <a:t>“College Readiness”</a:t>
            </a:r>
            <a:br/>
            <a:r>
              <a:t>(in science?)</a:t>
            </a:r>
          </a:p>
        </p:txBody>
      </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eelOff" invX="1"/>
      </p:transition>
    </mc:Choice>
    <mc:Choice Requires="p14">
      <p:transition spd="slow">
        <p:wipe/>
      </p:transition>
    </mc:Choice>
    <mc:Fallback xmlns:a14="http://schemas.microsoft.com/office/drawing/2010/main" xmlns:m="http://schemas.openxmlformats.org/officeDocument/2006/math"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454"/>
                                        </p:tgtEl>
                                        <p:attrNameLst>
                                          <p:attrName>style.visibility</p:attrName>
                                        </p:attrNameLst>
                                      </p:cBhvr>
                                      <p:to>
                                        <p:strVal val="visible"/>
                                      </p:to>
                                    </p:set>
                                    <p:anim calcmode="lin" valueType="num">
                                      <p:cBhvr>
                                        <p:cTn id="7" dur="1000" fill="hold"/>
                                        <p:tgtEl>
                                          <p:spTgt spid="454"/>
                                        </p:tgtEl>
                                        <p:attrNameLst>
                                          <p:attrName>ppt_x</p:attrName>
                                        </p:attrNameLst>
                                      </p:cBhvr>
                                      <p:tavLst>
                                        <p:tav tm="0">
                                          <p:val>
                                            <p:strVal val="0-#ppt_w/2"/>
                                          </p:val>
                                        </p:tav>
                                        <p:tav tm="100000">
                                          <p:val>
                                            <p:strVal val="#ppt_x"/>
                                          </p:val>
                                        </p:tav>
                                      </p:tavLst>
                                    </p:anim>
                                    <p:anim calcmode="lin" valueType="num">
                                      <p:cBhvr>
                                        <p:cTn id="8" dur="1000" fill="hold"/>
                                        <p:tgtEl>
                                          <p:spTgt spid="4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 grpId="1" animBg="1" advAuto="0"/>
    </p:bld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1372</Words>
  <Application>Microsoft Macintosh PowerPoint</Application>
  <PresentationFormat>Custom</PresentationFormat>
  <Paragraphs>187</Paragraphs>
  <Slides>49</Slides>
  <Notes>0</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Kenneth Miller</cp:lastModifiedBy>
  <cp:revision>1</cp:revision>
  <dcterms:modified xsi:type="dcterms:W3CDTF">2018-10-21T00:59:00Z</dcterms:modified>
</cp:coreProperties>
</file>