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notesSlides/notesSlide1.xml" ContentType="application/vnd.openxmlformats-officedocument.presentationml.notesSlide+xml"/>
  <Override PartName="/ppt/media/image13.jpeg" ContentType="image/jpeg"/>
  <Override PartName="/ppt/media/image14.jpeg" ContentType="image/jpeg"/>
  <Override PartName="/ppt/media/media1.mov" ContentType="video/unknown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12700" cap="flat">
              <a:solidFill>
                <a:srgbClr val="39362D"/>
              </a:solidFill>
              <a:prstDash val="solid"/>
              <a:miter lim="400000"/>
            </a:ln>
          </a:left>
          <a:right>
            <a:ln w="12700" cap="flat">
              <a:solidFill>
                <a:srgbClr val="39362D"/>
              </a:solidFill>
              <a:prstDash val="solid"/>
              <a:miter lim="400000"/>
            </a:ln>
          </a:right>
          <a:top>
            <a:ln w="12700" cap="flat">
              <a:solidFill>
                <a:srgbClr val="39362D"/>
              </a:solidFill>
              <a:prstDash val="solid"/>
              <a:miter lim="400000"/>
            </a:ln>
          </a:top>
          <a:bottom>
            <a:ln w="12700" cap="flat">
              <a:solidFill>
                <a:srgbClr val="39362D"/>
              </a:solidFill>
              <a:prstDash val="solid"/>
              <a:miter lim="400000"/>
            </a:ln>
          </a:bottom>
          <a:insideH>
            <a:ln w="12700" cap="flat">
              <a:solidFill>
                <a:srgbClr val="39362D"/>
              </a:solidFill>
              <a:prstDash val="solid"/>
              <a:miter lim="400000"/>
            </a:ln>
          </a:insideH>
          <a:insideV>
            <a:ln w="12700" cap="flat">
              <a:solidFill>
                <a:srgbClr val="39362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28575" cap="flat">
              <a:solidFill>
                <a:srgbClr val="39362D"/>
              </a:solidFill>
              <a:prstDash val="solid"/>
              <a:miter lim="400000"/>
            </a:ln>
          </a:left>
          <a:right>
            <a:ln w="12700" cap="flat">
              <a:solidFill>
                <a:srgbClr val="39362D"/>
              </a:solidFill>
              <a:prstDash val="solid"/>
              <a:miter lim="400000"/>
            </a:ln>
          </a:right>
          <a:top>
            <a:ln w="12700" cap="flat">
              <a:solidFill>
                <a:srgbClr val="39362D"/>
              </a:solidFill>
              <a:prstDash val="solid"/>
              <a:miter lim="400000"/>
            </a:ln>
          </a:top>
          <a:bottom>
            <a:ln w="12700" cap="flat">
              <a:solidFill>
                <a:srgbClr val="39362D"/>
              </a:solidFill>
              <a:prstDash val="solid"/>
              <a:miter lim="400000"/>
            </a:ln>
          </a:bottom>
          <a:insideH>
            <a:ln w="12700" cap="flat">
              <a:solidFill>
                <a:srgbClr val="39362D"/>
              </a:solidFill>
              <a:prstDash val="solid"/>
              <a:miter lim="400000"/>
            </a:ln>
          </a:insideH>
          <a:insideV>
            <a:ln w="12700" cap="flat">
              <a:solidFill>
                <a:srgbClr val="39362D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12700" cap="flat">
              <a:solidFill>
                <a:srgbClr val="39362D"/>
              </a:solidFill>
              <a:prstDash val="solid"/>
              <a:miter lim="400000"/>
            </a:ln>
          </a:left>
          <a:right>
            <a:ln w="12700" cap="flat">
              <a:solidFill>
                <a:srgbClr val="39362D"/>
              </a:solidFill>
              <a:prstDash val="solid"/>
              <a:miter lim="400000"/>
            </a:ln>
          </a:right>
          <a:top>
            <a:ln w="12700" cap="flat">
              <a:solidFill>
                <a:srgbClr val="39362D"/>
              </a:solidFill>
              <a:prstDash val="solid"/>
              <a:miter lim="400000"/>
            </a:ln>
          </a:top>
          <a:bottom>
            <a:ln w="28575" cap="flat">
              <a:solidFill>
                <a:srgbClr val="39362D"/>
              </a:solidFill>
              <a:prstDash val="solid"/>
              <a:miter lim="400000"/>
            </a:ln>
          </a:bottom>
          <a:insideH>
            <a:ln w="12700" cap="flat">
              <a:solidFill>
                <a:srgbClr val="39362D"/>
              </a:solidFill>
              <a:prstDash val="solid"/>
              <a:miter lim="400000"/>
            </a:ln>
          </a:insideH>
          <a:insideV>
            <a:ln w="12700" cap="flat">
              <a:solidFill>
                <a:srgbClr val="39362D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12700" cap="flat">
              <a:solidFill>
                <a:srgbClr val="39362D"/>
              </a:solidFill>
              <a:prstDash val="solid"/>
              <a:miter lim="400000"/>
            </a:ln>
          </a:left>
          <a:right>
            <a:ln w="12700" cap="flat">
              <a:solidFill>
                <a:srgbClr val="39362D"/>
              </a:solidFill>
              <a:prstDash val="solid"/>
              <a:miter lim="400000"/>
            </a:ln>
          </a:right>
          <a:top>
            <a:ln w="28575" cap="flat">
              <a:solidFill>
                <a:srgbClr val="39362D"/>
              </a:solidFill>
              <a:prstDash val="solid"/>
              <a:miter lim="400000"/>
            </a:ln>
          </a:top>
          <a:bottom>
            <a:ln w="12700" cap="flat">
              <a:solidFill>
                <a:srgbClr val="39362D"/>
              </a:solidFill>
              <a:prstDash val="solid"/>
              <a:miter lim="400000"/>
            </a:ln>
          </a:bottom>
          <a:insideH>
            <a:ln w="12700" cap="flat">
              <a:solidFill>
                <a:srgbClr val="39362D"/>
              </a:solidFill>
              <a:prstDash val="solid"/>
              <a:miter lim="400000"/>
            </a:ln>
          </a:insideH>
          <a:insideV>
            <a:ln w="12700" cap="flat">
              <a:solidFill>
                <a:srgbClr val="39362D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C0E5161D-5984-4731-8F6A-9DEF67861CD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6577E617-F6CA-432E-A462-D224F42AE54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6B700BE-7135-4190-B9A0-BCA82DB53B70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14BBC7D-D3EC-46B9-9E79-ACCD7638FCEA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A9300B56-51AF-4263-B49E-3B85C3BE5EE7}" styleName="">
    <a:tblBg/>
    <a:wholeTbl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28575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8575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8575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87FF907-B515-429C-A59E-84AF91538332}" styleName="">
    <a:tblBg/>
    <a:wholeTbl>
      <a:tcTxStyle b="off" i="off">
        <a:font>
          <a:latin typeface="Palatino"/>
          <a:ea typeface="Palatino"/>
          <a:cs typeface="Palatino"/>
        </a:font>
        <a:srgbClr val="515151"/>
      </a:tcTxStyle>
      <a:tcStyle>
        <a:tcBdr>
          <a:left>
            <a:ln w="25400" cap="flat">
              <a:solidFill>
                <a:srgbClr val="A9A9A4"/>
              </a:solidFill>
              <a:prstDash val="solid"/>
              <a:miter lim="400000"/>
            </a:ln>
          </a:left>
          <a:right>
            <a:ln w="25400" cap="flat">
              <a:solidFill>
                <a:srgbClr val="A9A9A4"/>
              </a:solidFill>
              <a:prstDash val="solid"/>
              <a:miter lim="400000"/>
            </a:ln>
          </a:right>
          <a:top>
            <a:ln w="25400" cap="flat">
              <a:solidFill>
                <a:srgbClr val="A9A9A4"/>
              </a:solidFill>
              <a:prstDash val="solid"/>
              <a:miter lim="400000"/>
            </a:ln>
          </a:top>
          <a:bottom>
            <a:ln w="25400" cap="flat">
              <a:solidFill>
                <a:srgbClr val="A9A9A4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4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1A5D4">
              <a:alpha val="1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3F1D8"/>
      </a:tcTxStyle>
      <a:tcStyle>
        <a:tcBdr>
          <a:left>
            <a:ln w="25400" cap="flat">
              <a:solidFill>
                <a:srgbClr val="A9A9A4"/>
              </a:solidFill>
              <a:prstDash val="solid"/>
              <a:miter lim="400000"/>
            </a:ln>
          </a:left>
          <a:right>
            <a:ln w="25400" cap="flat">
              <a:solidFill>
                <a:srgbClr val="A9A9A4"/>
              </a:solidFill>
              <a:prstDash val="solid"/>
              <a:miter lim="400000"/>
            </a:ln>
          </a:right>
          <a:top>
            <a:ln w="25400" cap="flat">
              <a:solidFill>
                <a:srgbClr val="A9A9A4"/>
              </a:solidFill>
              <a:prstDash val="solid"/>
              <a:miter lim="400000"/>
            </a:ln>
          </a:top>
          <a:bottom>
            <a:ln w="25400" cap="flat">
              <a:solidFill>
                <a:srgbClr val="A9A9A4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4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3F1D8"/>
      </a:tcTxStyle>
      <a:tcStyle>
        <a:tcBdr>
          <a:left>
            <a:ln w="25400" cap="flat">
              <a:solidFill>
                <a:srgbClr val="A9A9A4"/>
              </a:solidFill>
              <a:prstDash val="solid"/>
              <a:miter lim="400000"/>
            </a:ln>
          </a:left>
          <a:right>
            <a:ln w="25400" cap="flat">
              <a:solidFill>
                <a:srgbClr val="A9A9A4"/>
              </a:solidFill>
              <a:prstDash val="solid"/>
              <a:miter lim="400000"/>
            </a:ln>
          </a:right>
          <a:top>
            <a:ln w="25400" cap="flat">
              <a:solidFill>
                <a:srgbClr val="A9A9A4"/>
              </a:solidFill>
              <a:prstDash val="solid"/>
              <a:miter lim="400000"/>
            </a:ln>
          </a:top>
          <a:bottom>
            <a:ln w="25400" cap="flat">
              <a:solidFill>
                <a:srgbClr val="A9A9A4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4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3F1D8"/>
      </a:tcTxStyle>
      <a:tcStyle>
        <a:tcBdr>
          <a:left>
            <a:ln w="25400" cap="flat">
              <a:solidFill>
                <a:srgbClr val="A9A9A4"/>
              </a:solidFill>
              <a:prstDash val="solid"/>
              <a:miter lim="400000"/>
            </a:ln>
          </a:left>
          <a:right>
            <a:ln w="25400" cap="flat">
              <a:solidFill>
                <a:srgbClr val="A9A9A4"/>
              </a:solidFill>
              <a:prstDash val="solid"/>
              <a:miter lim="400000"/>
            </a:ln>
          </a:right>
          <a:top>
            <a:ln w="25400" cap="flat">
              <a:solidFill>
                <a:srgbClr val="A9A9A4"/>
              </a:solidFill>
              <a:prstDash val="solid"/>
              <a:miter lim="400000"/>
            </a:ln>
          </a:top>
          <a:bottom>
            <a:ln w="25400" cap="flat">
              <a:solidFill>
                <a:srgbClr val="A9A9A4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4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1316C30-DA72-476F-9650-EBCF24C1B05B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3D80E12-309D-4405-9495-9A6E7627EF6B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BC88EBD-16F9-4250-A1FD-2537F5F7313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D44CCFB-C089-49A5-B5C2-3757D48098B4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FE78A9A-A5E9-41AB-9835-6F6079C71AFB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5F091F3D-2655-4DE0-8C53-338E2D2AF7F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FB7F3A6-0CE5-4F59-B646-330EA244AFDA}" styleName="">
    <a:tblBg/>
    <a:wholeTbl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28575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8575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Copperplate"/>
          <a:ea typeface="Copperplate"/>
          <a:cs typeface="Copperplate"/>
        </a:font>
        <a:srgbClr val="CBCBCB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8575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271B32EF-6EA9-4336-B09A-4DE37934686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B296F18D-4386-408D-AB46-8420932FB920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EC61F735-A7B6-434A-B57E-41AC4057F9B5}" styleName="">
    <a:tblBg/>
    <a:wholeTbl>
      <a:tcTxStyle b="off" i="off">
        <a:font>
          <a:latin typeface="Copperplate Light"/>
          <a:ea typeface="Copperplate Light"/>
          <a:cs typeface="Copperplate Light"/>
        </a:font>
        <a:srgbClr val="39362D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opperplate"/>
          <a:ea typeface="Copperplate"/>
          <a:cs typeface="Copperplate"/>
        </a:font>
        <a:srgbClr val="39362D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0F2F5CC1-5E9B-4D39-9B0F-3FD632499D81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Shape 9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400">
        <a:latin typeface="Lucida Grande"/>
        <a:ea typeface="Lucida Grande"/>
        <a:cs typeface="Lucida Grande"/>
        <a:sym typeface="Lucida Grande"/>
      </a:defRPr>
    </a:lvl1pPr>
    <a:lvl2pPr defTabSz="457200" latinLnBrk="0">
      <a:defRPr sz="1400">
        <a:latin typeface="Lucida Grande"/>
        <a:ea typeface="Lucida Grande"/>
        <a:cs typeface="Lucida Grande"/>
        <a:sym typeface="Lucida Grande"/>
      </a:defRPr>
    </a:lvl2pPr>
    <a:lvl3pPr defTabSz="457200" latinLnBrk="0">
      <a:defRPr sz="1400">
        <a:latin typeface="Lucida Grande"/>
        <a:ea typeface="Lucida Grande"/>
        <a:cs typeface="Lucida Grande"/>
        <a:sym typeface="Lucida Grande"/>
      </a:defRPr>
    </a:lvl3pPr>
    <a:lvl4pPr defTabSz="457200" latinLnBrk="0">
      <a:defRPr sz="1400">
        <a:latin typeface="Lucida Grande"/>
        <a:ea typeface="Lucida Grande"/>
        <a:cs typeface="Lucida Grande"/>
        <a:sym typeface="Lucida Grande"/>
      </a:defRPr>
    </a:lvl4pPr>
    <a:lvl5pPr defTabSz="457200" latinLnBrk="0">
      <a:defRPr sz="1400">
        <a:latin typeface="Lucida Grande"/>
        <a:ea typeface="Lucida Grande"/>
        <a:cs typeface="Lucida Grande"/>
        <a:sym typeface="Lucida Grande"/>
      </a:defRPr>
    </a:lvl5pPr>
    <a:lvl6pPr defTabSz="457200" latinLnBrk="0">
      <a:defRPr sz="1400">
        <a:latin typeface="Lucida Grande"/>
        <a:ea typeface="Lucida Grande"/>
        <a:cs typeface="Lucida Grande"/>
        <a:sym typeface="Lucida Grande"/>
      </a:defRPr>
    </a:lvl6pPr>
    <a:lvl7pPr defTabSz="457200" latinLnBrk="0">
      <a:defRPr sz="1400">
        <a:latin typeface="Lucida Grande"/>
        <a:ea typeface="Lucida Grande"/>
        <a:cs typeface="Lucida Grande"/>
        <a:sym typeface="Lucida Grande"/>
      </a:defRPr>
    </a:lvl7pPr>
    <a:lvl8pPr defTabSz="457200" latinLnBrk="0">
      <a:defRPr sz="1400">
        <a:latin typeface="Lucida Grande"/>
        <a:ea typeface="Lucida Grande"/>
        <a:cs typeface="Lucida Grande"/>
        <a:sym typeface="Lucida Grande"/>
      </a:defRPr>
    </a:lvl8pPr>
    <a:lvl9pPr defTabSz="457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0" name="Shape 9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40" marR="40640" defTabSz="914400">
              <a:buClr>
                <a:srgbClr val="000000"/>
              </a:buClr>
              <a:buFont typeface="Lucida Grande"/>
              <a:defRPr sz="1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Current battle — Dover, PA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itle Text"/>
          <p:cNvSpPr txBox="1"/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lIns="29765" tIns="29765" rIns="29765" bIns="29765" anchor="b"/>
          <a:lstStyle>
            <a:lvl1pPr defTabSz="456406">
              <a:defRPr sz="6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6" name="Body Level One…"/>
          <p:cNvSpPr txBox="1"/>
          <p:nvPr>
            <p:ph type="body" sz="quarter" idx="1"/>
          </p:nvPr>
        </p:nvSpPr>
        <p:spPr>
          <a:xfrm>
            <a:off x="992187" y="3929062"/>
            <a:ext cx="8175626" cy="892970"/>
          </a:xfrm>
          <a:prstGeom prst="rect">
            <a:avLst/>
          </a:prstGeom>
        </p:spPr>
        <p:txBody>
          <a:bodyPr lIns="29765" tIns="29765" rIns="29765" bIns="29765" anchor="t"/>
          <a:lstStyle>
            <a:lvl1pPr marL="0" indent="0" algn="ctr" defTabSz="456406">
              <a:spcBef>
                <a:spcPts val="0"/>
              </a:spcBef>
              <a:buSzTx/>
              <a:buNone/>
              <a:defRPr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6406">
              <a:spcBef>
                <a:spcPts val="0"/>
              </a:spcBef>
              <a:buSzTx/>
              <a:buNone/>
              <a:defRPr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6406">
              <a:spcBef>
                <a:spcPts val="0"/>
              </a:spcBef>
              <a:buSzTx/>
              <a:buNone/>
              <a:defRPr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6406">
              <a:spcBef>
                <a:spcPts val="0"/>
              </a:spcBef>
              <a:buSzTx/>
              <a:buNone/>
              <a:defRPr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6406">
              <a:spcBef>
                <a:spcPts val="0"/>
              </a:spcBef>
              <a:buSzTx/>
              <a:buNone/>
              <a:defRPr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7" name="Slide Number"/>
          <p:cNvSpPr txBox="1"/>
          <p:nvPr>
            <p:ph type="sldNum" sz="quarter" idx="2"/>
          </p:nvPr>
        </p:nvSpPr>
        <p:spPr>
          <a:xfrm>
            <a:off x="4962723" y="7282656"/>
            <a:ext cx="224632" cy="237332"/>
          </a:xfrm>
          <a:prstGeom prst="rect">
            <a:avLst/>
          </a:prstGeom>
        </p:spPr>
        <p:txBody>
          <a:bodyPr lIns="29765" tIns="29765" rIns="29765" bIns="29765"/>
          <a:lstStyle>
            <a:lvl1pPr defTabSz="456406">
              <a:defRPr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lide Number"/>
          <p:cNvSpPr txBox="1"/>
          <p:nvPr>
            <p:ph type="sldNum" sz="quarter" idx="2"/>
          </p:nvPr>
        </p:nvSpPr>
        <p:spPr>
          <a:xfrm>
            <a:off x="4992973" y="7345957"/>
            <a:ext cx="161133" cy="161133"/>
          </a:xfrm>
          <a:prstGeom prst="rect">
            <a:avLst/>
          </a:prstGeom>
        </p:spPr>
        <p:txBody>
          <a:bodyPr lIns="29765" tIns="29765" rIns="29765" bIns="29765" anchor="ctr"/>
          <a:lstStyle>
            <a:lvl1pPr defTabSz="456406">
              <a:lnSpc>
                <a:spcPts val="800"/>
              </a:lnSpc>
              <a:tabLst>
                <a:tab pos="825500" algn="l"/>
              </a:tabLst>
              <a:defRPr sz="7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Title Text"/>
          <p:cNvSpPr txBox="1"/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lIns="39687" tIns="39687" rIns="39687" bIns="39687" anchor="b"/>
          <a:lstStyle>
            <a:lvl1pPr defTabSz="456406">
              <a:defRPr sz="6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2" name="Body Level One…"/>
          <p:cNvSpPr txBox="1"/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lIns="39687" tIns="39687" rIns="39687" bIns="39687" anchor="t"/>
          <a:lstStyle>
            <a:lvl1pPr marL="0" indent="0" algn="ctr" defTabSz="456406"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6406"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6406"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6406"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6406"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3" name="Slide Number"/>
          <p:cNvSpPr txBox="1"/>
          <p:nvPr>
            <p:ph type="sldNum" sz="quarter" idx="2"/>
          </p:nvPr>
        </p:nvSpPr>
        <p:spPr>
          <a:xfrm>
            <a:off x="4940101" y="7238206"/>
            <a:ext cx="269876" cy="282576"/>
          </a:xfrm>
          <a:prstGeom prst="rect">
            <a:avLst/>
          </a:prstGeom>
        </p:spPr>
        <p:txBody>
          <a:bodyPr lIns="39687" tIns="39687" rIns="39687" bIns="39687" anchor="b"/>
          <a:lstStyle>
            <a:lvl1pPr defTabSz="456406">
              <a:defRPr sz="1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idx="1"/>
          </p:nvPr>
        </p:nvSpPr>
        <p:spPr>
          <a:xfrm>
            <a:off x="990600" y="2151026"/>
            <a:ext cx="8178800" cy="477844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800100" y="0"/>
            <a:ext cx="8547100" cy="4051300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r">
              <a:defRPr sz="64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800100" y="4064000"/>
            <a:ext cx="8547100" cy="3556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>
              <a:defRPr sz="2800"/>
            </a:lvl1pPr>
            <a:lvl2pPr marL="1089025" indent="-339725">
              <a:defRPr sz="2800"/>
            </a:lvl2pPr>
            <a:lvl3pPr marL="1508125" indent="-339725">
              <a:defRPr sz="2800"/>
            </a:lvl3pPr>
            <a:lvl4pPr marL="1952625" indent="-339725">
              <a:defRPr sz="2800"/>
            </a:lvl4pPr>
            <a:lvl5pPr marL="2409825" indent="-339725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228" name="Body Level One…"/>
          <p:cNvSpPr txBox="1"/>
          <p:nvPr>
            <p:ph type="body" sz="quarter" idx="1"/>
          </p:nvPr>
        </p:nvSpPr>
        <p:spPr>
          <a:xfrm>
            <a:off x="5943600" y="2171378"/>
            <a:ext cx="3225800" cy="4737744"/>
          </a:xfrm>
          <a:prstGeom prst="rect">
            <a:avLst/>
          </a:prstGeom>
        </p:spPr>
        <p:txBody>
          <a:bodyPr lIns="38100" tIns="38100" rIns="38100" bIns="38100"/>
          <a:lstStyle>
            <a:lvl1pPr marL="635000" indent="-317500">
              <a:spcBef>
                <a:spcPts val="2600"/>
              </a:spcBef>
              <a:defRPr sz="2400"/>
            </a:lvl1pPr>
            <a:lvl2pPr marL="1066800" indent="-317500">
              <a:spcBef>
                <a:spcPts val="2600"/>
              </a:spcBef>
              <a:defRPr sz="2400"/>
            </a:lvl2pPr>
            <a:lvl3pPr marL="1485900" indent="-317500">
              <a:spcBef>
                <a:spcPts val="2600"/>
              </a:spcBef>
              <a:defRPr sz="2400"/>
            </a:lvl3pPr>
            <a:lvl4pPr marL="1930400" indent="-317500">
              <a:spcBef>
                <a:spcPts val="2600"/>
              </a:spcBef>
              <a:defRPr sz="2400"/>
            </a:lvl4pPr>
            <a:lvl5pPr marL="2387600" indent="-317500">
              <a:spcBef>
                <a:spcPts val="26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Body Level One…"/>
          <p:cNvSpPr txBox="1"/>
          <p:nvPr>
            <p:ph type="body" idx="1"/>
          </p:nvPr>
        </p:nvSpPr>
        <p:spPr>
          <a:xfrm>
            <a:off x="990600" y="825500"/>
            <a:ext cx="8178800" cy="5956300"/>
          </a:xfrm>
          <a:prstGeom prst="rect">
            <a:avLst/>
          </a:prstGeom>
        </p:spPr>
        <p:txBody>
          <a:bodyPr lIns="38100" tIns="38100" rIns="38100" bIns="38100"/>
          <a:lstStyle>
            <a:lvl1pPr marL="657225" indent="-339725">
              <a:spcBef>
                <a:spcPts val="4500"/>
              </a:spcBef>
              <a:defRPr sz="2800"/>
            </a:lvl1pPr>
            <a:lvl2pPr marL="1089025" indent="-339725">
              <a:spcBef>
                <a:spcPts val="4500"/>
              </a:spcBef>
              <a:defRPr sz="2800"/>
            </a:lvl2pPr>
            <a:lvl3pPr marL="1508125" indent="-339725">
              <a:spcBef>
                <a:spcPts val="4500"/>
              </a:spcBef>
              <a:defRPr sz="2800"/>
            </a:lvl3pPr>
            <a:lvl4pPr marL="1952625" indent="-339725">
              <a:spcBef>
                <a:spcPts val="4500"/>
              </a:spcBef>
              <a:defRPr sz="2800"/>
            </a:lvl4pPr>
            <a:lvl5pPr marL="2409825" indent="-339725">
              <a:spcBef>
                <a:spcPts val="45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0" y="2197100"/>
            <a:ext cx="1409700" cy="385763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263" name="Body Level One…"/>
          <p:cNvSpPr txBox="1"/>
          <p:nvPr>
            <p:ph type="body" sz="half" idx="1"/>
          </p:nvPr>
        </p:nvSpPr>
        <p:spPr>
          <a:xfrm>
            <a:off x="990600" y="2171378"/>
            <a:ext cx="3987800" cy="4737744"/>
          </a:xfrm>
          <a:prstGeom prst="rect">
            <a:avLst/>
          </a:prstGeom>
        </p:spPr>
        <p:txBody>
          <a:bodyPr lIns="38100" tIns="38100" rIns="38100" bIns="38100"/>
          <a:lstStyle>
            <a:lvl1pPr marL="635000" indent="-317500">
              <a:spcBef>
                <a:spcPts val="2600"/>
              </a:spcBef>
              <a:defRPr sz="2400"/>
            </a:lvl1pPr>
            <a:lvl2pPr marL="1066800" indent="-317500">
              <a:spcBef>
                <a:spcPts val="2600"/>
              </a:spcBef>
              <a:defRPr sz="2400"/>
            </a:lvl2pPr>
            <a:lvl3pPr marL="1485900" indent="-317500">
              <a:spcBef>
                <a:spcPts val="2600"/>
              </a:spcBef>
              <a:defRPr sz="2400"/>
            </a:lvl3pPr>
            <a:lvl4pPr marL="1930400" indent="-317500">
              <a:spcBef>
                <a:spcPts val="2600"/>
              </a:spcBef>
              <a:defRPr sz="2400"/>
            </a:lvl4pPr>
            <a:lvl5pPr marL="2387600" indent="-317500">
              <a:spcBef>
                <a:spcPts val="26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00100" y="0"/>
            <a:ext cx="8547100" cy="4051300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r">
              <a:defRPr sz="64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800100" y="4064000"/>
            <a:ext cx="8547100" cy="3556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sz="half" idx="1"/>
          </p:nvPr>
        </p:nvSpPr>
        <p:spPr>
          <a:xfrm>
            <a:off x="990600" y="2171378"/>
            <a:ext cx="3987800" cy="4737744"/>
          </a:xfrm>
          <a:prstGeom prst="rect">
            <a:avLst/>
          </a:prstGeom>
        </p:spPr>
        <p:txBody>
          <a:bodyPr lIns="38100" tIns="38100" rIns="38100" bIns="38100"/>
          <a:lstStyle>
            <a:lvl1pPr marL="635000" indent="-317500">
              <a:spcBef>
                <a:spcPts val="2600"/>
              </a:spcBef>
              <a:defRPr sz="2400"/>
            </a:lvl1pPr>
            <a:lvl2pPr marL="1066800" indent="-317500">
              <a:spcBef>
                <a:spcPts val="2600"/>
              </a:spcBef>
              <a:defRPr sz="2400"/>
            </a:lvl2pPr>
            <a:lvl3pPr marL="1485900" indent="-317500">
              <a:spcBef>
                <a:spcPts val="2600"/>
              </a:spcBef>
              <a:defRPr sz="2400"/>
            </a:lvl3pPr>
            <a:lvl4pPr marL="1930400" indent="-317500">
              <a:spcBef>
                <a:spcPts val="2600"/>
              </a:spcBef>
              <a:defRPr sz="2400"/>
            </a:lvl4pPr>
            <a:lvl5pPr marL="2387600" indent="-317500">
              <a:spcBef>
                <a:spcPts val="26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28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628650" indent="-323850">
              <a:defRPr sz="2400"/>
            </a:lvl1pPr>
            <a:lvl2pPr marL="1060450" indent="-323850">
              <a:defRPr sz="2400"/>
            </a:lvl2pPr>
            <a:lvl3pPr marL="1492250" indent="-323850">
              <a:defRPr sz="2400"/>
            </a:lvl3pPr>
            <a:lvl4pPr marL="1924050" indent="-323850">
              <a:defRPr sz="2400"/>
            </a:lvl4pPr>
            <a:lvl5pPr marL="2381250" indent="-323850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/>
          <p:nvPr>
            <p:ph type="title"/>
          </p:nvPr>
        </p:nvSpPr>
        <p:spPr>
          <a:xfrm>
            <a:off x="990600" y="12700"/>
            <a:ext cx="8178800" cy="22860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290" name="Body Level One…"/>
          <p:cNvSpPr txBox="1"/>
          <p:nvPr>
            <p:ph type="body" idx="1"/>
          </p:nvPr>
        </p:nvSpPr>
        <p:spPr>
          <a:xfrm>
            <a:off x="990600" y="2298700"/>
            <a:ext cx="8178800" cy="53213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635000" indent="-317500">
              <a:spcBef>
                <a:spcPts val="2600"/>
              </a:spcBef>
              <a:defRPr sz="2400"/>
            </a:lvl1pPr>
            <a:lvl2pPr marL="1066800" indent="-317500">
              <a:spcBef>
                <a:spcPts val="2600"/>
              </a:spcBef>
              <a:defRPr sz="2400"/>
            </a:lvl2pPr>
            <a:lvl3pPr marL="1485900" indent="-317500">
              <a:spcBef>
                <a:spcPts val="2600"/>
              </a:spcBef>
              <a:defRPr sz="2400"/>
            </a:lvl3pPr>
            <a:lvl4pPr marL="1930400" indent="-317500">
              <a:spcBef>
                <a:spcPts val="2600"/>
              </a:spcBef>
              <a:defRPr sz="2400"/>
            </a:lvl4pPr>
            <a:lvl5pPr marL="2387600" indent="-317500">
              <a:spcBef>
                <a:spcPts val="26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Text"/>
          <p:cNvSpPr txBox="1"/>
          <p:nvPr>
            <p:ph type="title"/>
          </p:nvPr>
        </p:nvSpPr>
        <p:spPr>
          <a:xfrm>
            <a:off x="990600" y="28194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1500" y="1917700"/>
            <a:ext cx="1409700" cy="38576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/>
          <p:nvPr>
            <p:ph type="title"/>
          </p:nvPr>
        </p:nvSpPr>
        <p:spPr>
          <a:xfrm>
            <a:off x="990600" y="5753100"/>
            <a:ext cx="8178800" cy="14351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/>
          <p:nvPr>
            <p:ph type="title"/>
          </p:nvPr>
        </p:nvSpPr>
        <p:spPr>
          <a:xfrm>
            <a:off x="990600" y="101600"/>
            <a:ext cx="8178800" cy="38862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317" name="Body Level One…"/>
          <p:cNvSpPr txBox="1"/>
          <p:nvPr>
            <p:ph type="body" sz="half" idx="1"/>
          </p:nvPr>
        </p:nvSpPr>
        <p:spPr>
          <a:xfrm>
            <a:off x="990600" y="4064000"/>
            <a:ext cx="8178800" cy="3048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0" y="1471612"/>
            <a:ext cx="1409700" cy="38735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Title Text"/>
          <p:cNvSpPr txBox="1"/>
          <p:nvPr>
            <p:ph type="title"/>
          </p:nvPr>
        </p:nvSpPr>
        <p:spPr>
          <a:xfrm>
            <a:off x="469900" y="0"/>
            <a:ext cx="4711700" cy="37846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4600"/>
            </a:lvl1pPr>
          </a:lstStyle>
          <a:p>
            <a:pPr/>
            <a:r>
              <a:t>Title Text</a:t>
            </a:r>
          </a:p>
        </p:txBody>
      </p:sp>
      <p:sp>
        <p:nvSpPr>
          <p:cNvPr id="328" name="Body Level One…"/>
          <p:cNvSpPr txBox="1"/>
          <p:nvPr>
            <p:ph type="body" sz="half" idx="1"/>
          </p:nvPr>
        </p:nvSpPr>
        <p:spPr>
          <a:xfrm>
            <a:off x="469900" y="3860800"/>
            <a:ext cx="4711700" cy="37592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0" algn="ctr">
              <a:spcBef>
                <a:spcPts val="0"/>
              </a:spcBef>
              <a:buSzTx/>
              <a:buNone/>
              <a:defRPr sz="2400"/>
            </a:lvl2pPr>
            <a:lvl3pPr marL="0" indent="0" algn="ctr">
              <a:spcBef>
                <a:spcPts val="0"/>
              </a:spcBef>
              <a:buSzTx/>
              <a:buNone/>
              <a:defRPr sz="2400"/>
            </a:lvl3pPr>
            <a:lvl4pPr marL="0" indent="0" algn="ctr">
              <a:spcBef>
                <a:spcPts val="0"/>
              </a:spcBef>
              <a:buSzTx/>
              <a:buNone/>
              <a:defRPr sz="2400"/>
            </a:lvl4pPr>
            <a:lvl5pPr marL="0" indent="0" algn="ctr"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34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35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800100" y="0"/>
            <a:ext cx="8547100" cy="4051300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r">
              <a:defRPr sz="64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00100" y="4064000"/>
            <a:ext cx="8547100" cy="3556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/>
          <p:nvPr>
            <p:ph type="title"/>
          </p:nvPr>
        </p:nvSpPr>
        <p:spPr>
          <a:xfrm>
            <a:off x="990600" y="140021"/>
            <a:ext cx="8178800" cy="2031358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3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58800" indent="-292100">
              <a:defRPr sz="2200"/>
            </a:lvl1pPr>
            <a:lvl2pPr marL="952500" indent="-292100">
              <a:defRPr sz="2200"/>
            </a:lvl2pPr>
            <a:lvl3pPr marL="1333500" indent="-292100">
              <a:defRPr sz="2200"/>
            </a:lvl3pPr>
            <a:lvl4pPr marL="1727200" indent="-292100">
              <a:defRPr sz="2200"/>
            </a:lvl4pPr>
            <a:lvl5pPr marL="2133600" indent="-292100"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xfrm>
            <a:off x="4957167" y="7239000"/>
            <a:ext cx="245666" cy="27754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Text"/>
          <p:cNvSpPr txBox="1"/>
          <p:nvPr>
            <p:ph type="title"/>
          </p:nvPr>
        </p:nvSpPr>
        <p:spPr>
          <a:xfrm>
            <a:off x="990600" y="140021"/>
            <a:ext cx="8178800" cy="2031358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372" name="Body Level One…"/>
          <p:cNvSpPr txBox="1"/>
          <p:nvPr>
            <p:ph type="body" idx="1"/>
          </p:nvPr>
        </p:nvSpPr>
        <p:spPr>
          <a:xfrm>
            <a:off x="990600" y="2171378"/>
            <a:ext cx="8178800" cy="47377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lide Number"/>
          <p:cNvSpPr txBox="1"/>
          <p:nvPr>
            <p:ph type="sldNum" sz="quarter" idx="2"/>
          </p:nvPr>
        </p:nvSpPr>
        <p:spPr>
          <a:xfrm>
            <a:off x="4963138" y="7239000"/>
            <a:ext cx="233724" cy="26501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4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1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xfrm>
            <a:off x="4963120" y="7251700"/>
            <a:ext cx="228601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4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0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xfrm>
            <a:off x="4963120" y="7251700"/>
            <a:ext cx="228601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4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9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" name="Slide Number"/>
          <p:cNvSpPr txBox="1"/>
          <p:nvPr>
            <p:ph type="sldNum" sz="quarter" idx="2"/>
          </p:nvPr>
        </p:nvSpPr>
        <p:spPr>
          <a:xfrm>
            <a:off x="4963120" y="7251700"/>
            <a:ext cx="228601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4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8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xfrm>
            <a:off x="4963120" y="7251700"/>
            <a:ext cx="228601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4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7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xfrm>
            <a:off x="4963120" y="7251700"/>
            <a:ext cx="228601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/>
          <p:nvPr>
            <p:ph type="title"/>
          </p:nvPr>
        </p:nvSpPr>
        <p:spPr>
          <a:xfrm>
            <a:off x="990600" y="1600200"/>
            <a:ext cx="8178800" cy="22352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 lIns="50800" tIns="50800" rIns="50800" bIns="50800" anchor="b"/>
          <a:lstStyle>
            <a:lvl1pPr defTabSz="457200">
              <a:defRPr spc="-97" sz="7400">
                <a:solidFill>
                  <a:srgbClr val="E5E5E5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6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509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 anchor="t"/>
          <a:lstStyle>
            <a:lvl1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Slide Number"/>
          <p:cNvSpPr txBox="1"/>
          <p:nvPr>
            <p:ph type="sldNum" sz="quarter" idx="2"/>
          </p:nvPr>
        </p:nvSpPr>
        <p:spPr>
          <a:xfrm>
            <a:off x="4916750" y="7200900"/>
            <a:ext cx="326878" cy="276023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/>
          <a:lstStyle>
            <a:lvl1pPr>
              <a:defRPr spc="-18" sz="14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4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5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 sz="2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xfrm>
            <a:off x="4963120" y="7251700"/>
            <a:ext cx="228601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Body Level One…"/>
          <p:cNvSpPr txBox="1"/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</p:spPr>
        <p:txBody>
          <a:bodyPr lIns="38100" tIns="38100" rIns="38100" bIns="38100"/>
          <a:lstStyle>
            <a:lvl1pPr marL="698500" indent="-444500" defTabSz="457200">
              <a:spcBef>
                <a:spcPts val="3700"/>
              </a:spcBef>
              <a:buSzPct val="171000"/>
              <a:defRPr sz="30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41400" indent="-444500" defTabSz="457200">
              <a:spcBef>
                <a:spcPts val="3700"/>
              </a:spcBef>
              <a:buSzPct val="171000"/>
              <a:defRPr sz="30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4300" indent="-444500" defTabSz="457200">
              <a:spcBef>
                <a:spcPts val="3700"/>
              </a:spcBef>
              <a:buSzPct val="171000"/>
              <a:defRPr sz="30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9900" indent="-444500" defTabSz="457200">
              <a:spcBef>
                <a:spcPts val="3700"/>
              </a:spcBef>
              <a:buSzPct val="171000"/>
              <a:defRPr sz="30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82800" indent="-444500" defTabSz="457200">
              <a:spcBef>
                <a:spcPts val="3700"/>
              </a:spcBef>
              <a:buSzPct val="171000"/>
              <a:defRPr sz="30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4" name="Slide Number"/>
          <p:cNvSpPr txBox="1"/>
          <p:nvPr>
            <p:ph type="sldNum" sz="quarter" idx="2"/>
          </p:nvPr>
        </p:nvSpPr>
        <p:spPr>
          <a:xfrm>
            <a:off x="4953000" y="7277100"/>
            <a:ext cx="241300" cy="2540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00100" y="0"/>
            <a:ext cx="8547100" cy="4051300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r">
              <a:defRPr sz="64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800100" y="4064000"/>
            <a:ext cx="8547100" cy="3556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r">
              <a:spcBef>
                <a:spcPts val="0"/>
              </a:spcBef>
              <a:buSzTx/>
              <a:buNone/>
              <a:defRPr sz="2800"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62D"/>
                </a:solidFill>
                <a:uFill>
                  <a:solidFill>
                    <a:srgbClr val="39362D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2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85716" indent="-330116" defTabSz="355600">
              <a:buSzPct val="43000"/>
              <a:buBlip>
                <a:blip r:embed="rId3"/>
              </a:buBlip>
              <a:defRPr>
                <a:uFillTx/>
              </a:defRPr>
            </a:lvl1pPr>
            <a:lvl2pPr marL="1117516" indent="-330116" defTabSz="355600">
              <a:buSzPct val="43000"/>
              <a:buBlip>
                <a:blip r:embed="rId3"/>
              </a:buBlip>
              <a:defRPr>
                <a:uFillTx/>
              </a:defRPr>
            </a:lvl2pPr>
            <a:lvl3pPr marL="1549316" indent="-330116" defTabSz="355600">
              <a:buSzPct val="43000"/>
              <a:buBlip>
                <a:blip r:embed="rId3"/>
              </a:buBlip>
              <a:defRPr>
                <a:uFillTx/>
              </a:defRPr>
            </a:lvl3pPr>
            <a:lvl4pPr marL="1981116" indent="-330116" defTabSz="355600">
              <a:buSzPct val="43000"/>
              <a:buBlip>
                <a:blip r:embed="rId3"/>
              </a:buBlip>
              <a:defRPr>
                <a:uFillTx/>
              </a:defRPr>
            </a:lvl4pPr>
            <a:lvl5pPr marL="2438316" indent="-330116" defTabSz="355600">
              <a:buSzPct val="43000"/>
              <a:buBlip>
                <a:blip r:embed="rId3"/>
              </a:buBlip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xfrm>
            <a:off x="4950831" y="7291820"/>
            <a:ext cx="232208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2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1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80735" indent="-325135" defTabSz="355600">
              <a:buSzPct val="43000"/>
              <a:buBlip>
                <a:blip r:embed="rId3"/>
              </a:buBlip>
              <a:defRPr sz="2400">
                <a:uFillTx/>
              </a:defRPr>
            </a:lvl1pPr>
            <a:lvl2pPr marL="1112535" indent="-325135" defTabSz="355600">
              <a:buSzPct val="43000"/>
              <a:buBlip>
                <a:blip r:embed="rId3"/>
              </a:buBlip>
              <a:defRPr sz="2400">
                <a:uFillTx/>
              </a:defRPr>
            </a:lvl2pPr>
            <a:lvl3pPr marL="1544335" indent="-325135" defTabSz="355600">
              <a:buSzPct val="43000"/>
              <a:buBlip>
                <a:blip r:embed="rId3"/>
              </a:buBlip>
              <a:defRPr sz="2400">
                <a:uFillTx/>
              </a:defRPr>
            </a:lvl3pPr>
            <a:lvl4pPr marL="1976135" indent="-325135" defTabSz="355600">
              <a:buSzPct val="43000"/>
              <a:buBlip>
                <a:blip r:embed="rId3"/>
              </a:buBlip>
              <a:defRPr sz="2400">
                <a:uFillTx/>
              </a:defRPr>
            </a:lvl4pPr>
            <a:lvl5pPr marL="2433335" indent="-325135" defTabSz="355600">
              <a:buSzPct val="43000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2" name="Slide Number"/>
          <p:cNvSpPr txBox="1"/>
          <p:nvPr>
            <p:ph type="sldNum" sz="quarter" idx="2"/>
          </p:nvPr>
        </p:nvSpPr>
        <p:spPr>
          <a:xfrm>
            <a:off x="4956802" y="7304352"/>
            <a:ext cx="220266" cy="252148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Text"/>
          <p:cNvSpPr txBox="1"/>
          <p:nvPr>
            <p:ph type="title"/>
          </p:nvPr>
        </p:nvSpPr>
        <p:spPr>
          <a:xfrm>
            <a:off x="990600" y="1600200"/>
            <a:ext cx="8178800" cy="22352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 lIns="50800" tIns="50800" rIns="50800" bIns="50800" anchor="b"/>
          <a:lstStyle>
            <a:lvl1pPr defTabSz="457200">
              <a:defRPr spc="-97" sz="7400">
                <a:solidFill>
                  <a:srgbClr val="E5E5E5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0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509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 anchor="t"/>
          <a:lstStyle>
            <a:lvl1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pc="-36" sz="28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4916750" y="7200900"/>
            <a:ext cx="326878" cy="276023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/>
          <a:lstStyle>
            <a:lvl1pPr>
              <a:defRPr spc="-18" sz="1400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9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85716" indent="-330116" defTabSz="355600">
              <a:buSzPct val="43000"/>
              <a:buBlip>
                <a:blip r:embed="rId3"/>
              </a:buBlip>
              <a:defRPr>
                <a:uFillTx/>
              </a:defRPr>
            </a:lvl1pPr>
            <a:lvl2pPr marL="1117516" indent="-330116" defTabSz="355600">
              <a:buSzPct val="43000"/>
              <a:buBlip>
                <a:blip r:embed="rId3"/>
              </a:buBlip>
              <a:defRPr>
                <a:uFillTx/>
              </a:defRPr>
            </a:lvl2pPr>
            <a:lvl3pPr marL="1549316" indent="-330116" defTabSz="355600">
              <a:buSzPct val="43000"/>
              <a:buBlip>
                <a:blip r:embed="rId3"/>
              </a:buBlip>
              <a:defRPr>
                <a:uFillTx/>
              </a:defRPr>
            </a:lvl3pPr>
            <a:lvl4pPr marL="1981116" indent="-330116" defTabSz="355600">
              <a:buSzPct val="43000"/>
              <a:buBlip>
                <a:blip r:embed="rId3"/>
              </a:buBlip>
              <a:defRPr>
                <a:uFillTx/>
              </a:defRPr>
            </a:lvl4pPr>
            <a:lvl5pPr marL="2438316" indent="-330116" defTabSz="355600">
              <a:buSzPct val="43000"/>
              <a:buBlip>
                <a:blip r:embed="rId3"/>
              </a:buBlip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0" name="Slide Number"/>
          <p:cNvSpPr txBox="1"/>
          <p:nvPr>
            <p:ph type="sldNum" sz="quarter" idx="2"/>
          </p:nvPr>
        </p:nvSpPr>
        <p:spPr>
          <a:xfrm>
            <a:off x="4950831" y="7291820"/>
            <a:ext cx="232208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8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85716" indent="-330116" defTabSz="355600">
              <a:buSzPct val="43000"/>
              <a:buBlip>
                <a:blip r:embed="rId3"/>
              </a:buBlip>
              <a:defRPr>
                <a:uFillTx/>
              </a:defRPr>
            </a:lvl1pPr>
            <a:lvl2pPr marL="1117516" indent="-330116" defTabSz="355600">
              <a:buSzPct val="43000"/>
              <a:buBlip>
                <a:blip r:embed="rId3"/>
              </a:buBlip>
              <a:defRPr>
                <a:uFillTx/>
              </a:defRPr>
            </a:lvl2pPr>
            <a:lvl3pPr marL="1549316" indent="-330116" defTabSz="355600">
              <a:buSzPct val="43000"/>
              <a:buBlip>
                <a:blip r:embed="rId3"/>
              </a:buBlip>
              <a:defRPr>
                <a:uFillTx/>
              </a:defRPr>
            </a:lvl3pPr>
            <a:lvl4pPr marL="1981116" indent="-330116" defTabSz="355600">
              <a:buSzPct val="43000"/>
              <a:buBlip>
                <a:blip r:embed="rId3"/>
              </a:buBlip>
              <a:defRPr>
                <a:uFillTx/>
              </a:defRPr>
            </a:lvl4pPr>
            <a:lvl5pPr marL="2438316" indent="-330116" defTabSz="355600">
              <a:buSzPct val="43000"/>
              <a:buBlip>
                <a:blip r:embed="rId3"/>
              </a:buBlip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4950831" y="7291820"/>
            <a:ext cx="232208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 Tex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7" name="Body Level One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 sz="2800"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 sz="2800"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 sz="2800"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 sz="2800"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 sz="28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6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 lIns="38100" tIns="38100" rIns="38100" bIns="38100"/>
          <a:lstStyle>
            <a:lvl1pPr marL="696613" indent="-341013" defTabSz="355600">
              <a:buSzPct val="43000"/>
              <a:buBlip>
                <a:blip r:embed="rId3"/>
              </a:buBlip>
              <a:defRPr sz="2800">
                <a:uFillTx/>
              </a:defRPr>
            </a:lvl1pPr>
            <a:lvl2pPr marL="1128413" indent="-341013" defTabSz="355600">
              <a:buSzPct val="43000"/>
              <a:buBlip>
                <a:blip r:embed="rId3"/>
              </a:buBlip>
              <a:defRPr sz="2800">
                <a:uFillTx/>
              </a:defRPr>
            </a:lvl2pPr>
            <a:lvl3pPr marL="1547513" indent="-341013" defTabSz="355600">
              <a:buSzPct val="43000"/>
              <a:buBlip>
                <a:blip r:embed="rId3"/>
              </a:buBlip>
              <a:defRPr sz="2800">
                <a:uFillTx/>
              </a:defRPr>
            </a:lvl3pPr>
            <a:lvl4pPr marL="1992013" indent="-341013" defTabSz="355600">
              <a:buSzPct val="43000"/>
              <a:buBlip>
                <a:blip r:embed="rId3"/>
              </a:buBlip>
              <a:defRPr sz="2800">
                <a:uFillTx/>
              </a:defRPr>
            </a:lvl4pPr>
            <a:lvl5pPr marL="2449213" indent="-341013" defTabSz="355600">
              <a:buSzPct val="43000"/>
              <a:buBlip>
                <a:blip r:embed="rId3"/>
              </a:buBlip>
              <a:defRPr sz="28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5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 lIns="38100" tIns="38100" rIns="38100" bIns="38100" numCol="2" spcCol="408940" anchor="t"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Body Level One…"/>
          <p:cNvSpPr txBox="1"/>
          <p:nvPr>
            <p:ph type="body" idx="1"/>
          </p:nvPr>
        </p:nvSpPr>
        <p:spPr>
          <a:xfrm>
            <a:off x="990600" y="825500"/>
            <a:ext cx="8178800" cy="5956300"/>
          </a:xfrm>
          <a:prstGeom prst="rect">
            <a:avLst/>
          </a:prstGeom>
        </p:spPr>
        <p:txBody>
          <a:bodyPr lIns="38100" tIns="38100" rIns="38100" bIns="38100"/>
          <a:lstStyle>
            <a:lvl1pPr marL="6966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uFillTx/>
              </a:defRPr>
            </a:lvl1pPr>
            <a:lvl2pPr marL="11284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uFillTx/>
              </a:defRPr>
            </a:lvl2pPr>
            <a:lvl3pPr marL="15475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uFillTx/>
              </a:defRPr>
            </a:lvl3pPr>
            <a:lvl4pPr marL="19920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uFillTx/>
              </a:defRPr>
            </a:lvl4pPr>
            <a:lvl5pPr marL="24492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4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58800" indent="-292100">
              <a:defRPr sz="2400"/>
            </a:lvl1pPr>
            <a:lvl2pPr marL="952500" indent="-292100">
              <a:defRPr sz="2400"/>
            </a:lvl2pPr>
            <a:lvl3pPr marL="1333500" indent="-292100">
              <a:defRPr sz="2400"/>
            </a:lvl3pPr>
            <a:lvl4pPr marL="1727200" indent="-292100">
              <a:defRPr sz="2400"/>
            </a:lvl4pPr>
            <a:lvl5pPr marL="2133600" indent="-292100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9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le Text"/>
          <p:cNvSpPr txBox="1"/>
          <p:nvPr>
            <p:ph type="title"/>
          </p:nvPr>
        </p:nvSpPr>
        <p:spPr>
          <a:xfrm>
            <a:off x="990600" y="28194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Image"/>
          <p:cNvSpPr/>
          <p:nvPr>
            <p:ph type="pic" sz="half" idx="13"/>
          </p:nvPr>
        </p:nvSpPr>
        <p:spPr>
          <a:xfrm>
            <a:off x="2921000" y="1536700"/>
            <a:ext cx="4330700" cy="43307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0" dist="38100" dir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55" name="Title Text"/>
          <p:cNvSpPr txBox="1"/>
          <p:nvPr>
            <p:ph type="title"/>
          </p:nvPr>
        </p:nvSpPr>
        <p:spPr>
          <a:xfrm>
            <a:off x="990600" y="5753100"/>
            <a:ext cx="8178800" cy="14351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6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Image"/>
          <p:cNvSpPr/>
          <p:nvPr>
            <p:ph type="pic" sz="half" idx="13"/>
          </p:nvPr>
        </p:nvSpPr>
        <p:spPr>
          <a:xfrm>
            <a:off x="5295900" y="1663700"/>
            <a:ext cx="4292600" cy="42926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0" dist="38100" dir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64" name="Title Text"/>
          <p:cNvSpPr txBox="1"/>
          <p:nvPr>
            <p:ph type="title"/>
          </p:nvPr>
        </p:nvSpPr>
        <p:spPr>
          <a:xfrm>
            <a:off x="469900" y="1397000"/>
            <a:ext cx="4711700" cy="23876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4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5" name="Body Level One…"/>
          <p:cNvSpPr txBox="1"/>
          <p:nvPr>
            <p:ph type="body" sz="quarter" idx="1"/>
          </p:nvPr>
        </p:nvSpPr>
        <p:spPr>
          <a:xfrm>
            <a:off x="469900" y="3860800"/>
            <a:ext cx="4711700" cy="23876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 sz="2400"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 sz="2400"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 sz="2400"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 sz="2400"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6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Image"/>
          <p:cNvSpPr/>
          <p:nvPr>
            <p:ph type="pic" sz="half" idx="13"/>
          </p:nvPr>
        </p:nvSpPr>
        <p:spPr>
          <a:xfrm>
            <a:off x="5295900" y="2362200"/>
            <a:ext cx="4292600" cy="42926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0" dist="38100" dir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74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5" name="Body Level One…"/>
          <p:cNvSpPr txBox="1"/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 lIns="38100" tIns="38100" rIns="38100" bIns="38100"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6" name="Slide Number"/>
          <p:cNvSpPr txBox="1"/>
          <p:nvPr>
            <p:ph type="sldNum" sz="quarter" idx="2"/>
          </p:nvPr>
        </p:nvSpPr>
        <p:spPr>
          <a:xfrm>
            <a:off x="4954144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r"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4" name="Body Level One…"/>
          <p:cNvSpPr txBox="1"/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 lIns="38100" tIns="38100" rIns="38100" bIns="38100"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5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 lIns="38100" tIns="38100" rIns="38100" bIns="38100"/>
          <a:lstStyle>
            <a:lvl1pPr defTabSz="355600">
              <a:defRPr sz="56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3" name="Body Level One…"/>
          <p:cNvSpPr txBox="1"/>
          <p:nvPr>
            <p:ph type="body" sz="quarter" idx="1"/>
          </p:nvPr>
        </p:nvSpPr>
        <p:spPr>
          <a:xfrm>
            <a:off x="5943600" y="2298700"/>
            <a:ext cx="3225800" cy="4483100"/>
          </a:xfrm>
          <a:prstGeom prst="rect">
            <a:avLst/>
          </a:prstGeom>
        </p:spPr>
        <p:txBody>
          <a:bodyPr lIns="38100" tIns="38100" rIns="38100" bIns="38100"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lide Number"/>
          <p:cNvSpPr txBox="1"/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Body Level One…"/>
          <p:cNvSpPr txBox="1"/>
          <p:nvPr>
            <p:ph type="body" idx="1"/>
          </p:nvPr>
        </p:nvSpPr>
        <p:spPr>
          <a:xfrm>
            <a:off x="990600" y="990600"/>
            <a:ext cx="8191500" cy="5651500"/>
          </a:xfrm>
          <a:prstGeom prst="rect">
            <a:avLst/>
          </a:prstGeom>
        </p:spPr>
        <p:txBody>
          <a:bodyPr lIns="38100" tIns="38100" rIns="38100" bIns="38100"/>
          <a:lstStyle>
            <a:lvl1pPr marL="698500" indent="-444500" defTabSz="457200">
              <a:spcBef>
                <a:spcPts val="3700"/>
              </a:spcBef>
              <a:buSzPct val="171000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41400" indent="-444500" defTabSz="457200">
              <a:spcBef>
                <a:spcPts val="3700"/>
              </a:spcBef>
              <a:buSzPct val="171000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4300" indent="-444500" defTabSz="457200">
              <a:spcBef>
                <a:spcPts val="3700"/>
              </a:spcBef>
              <a:buSzPct val="171000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9900" indent="-444500" defTabSz="457200">
              <a:spcBef>
                <a:spcPts val="3700"/>
              </a:spcBef>
              <a:buSzPct val="171000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82800" indent="-444500" defTabSz="457200">
              <a:spcBef>
                <a:spcPts val="3700"/>
              </a:spcBef>
              <a:buSzPct val="171000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xfrm>
            <a:off x="4959350" y="7277100"/>
            <a:ext cx="241300" cy="2540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 Text"/>
          <p:cNvSpPr txBox="1"/>
          <p:nvPr>
            <p:ph type="title"/>
          </p:nvPr>
        </p:nvSpPr>
        <p:spPr>
          <a:xfrm>
            <a:off x="990600" y="1282700"/>
            <a:ext cx="8191500" cy="25781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0" name="Body Level One…"/>
          <p:cNvSpPr txBox="1"/>
          <p:nvPr>
            <p:ph type="body" sz="quarter" idx="1"/>
          </p:nvPr>
        </p:nvSpPr>
        <p:spPr>
          <a:xfrm>
            <a:off x="990600" y="3924300"/>
            <a:ext cx="8191500" cy="889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457200">
              <a:spcBef>
                <a:spcPts val="0"/>
              </a:spcBef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xfrm>
            <a:off x="4972336" y="7327900"/>
            <a:ext cx="203201" cy="2032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9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itle Text"/>
          <p:cNvSpPr txBox="1"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sz="6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9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0" name="Slide Number"/>
          <p:cNvSpPr txBox="1"/>
          <p:nvPr>
            <p:ph type="sldNum" sz="quarter" idx="2"/>
          </p:nvPr>
        </p:nvSpPr>
        <p:spPr>
          <a:xfrm>
            <a:off x="4959350" y="7277100"/>
            <a:ext cx="241300" cy="2540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le Text"/>
          <p:cNvSpPr txBox="1"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sz="6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8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" name="Slide Number"/>
          <p:cNvSpPr txBox="1"/>
          <p:nvPr>
            <p:ph type="sldNum" sz="quarter" idx="2"/>
          </p:nvPr>
        </p:nvSpPr>
        <p:spPr>
          <a:xfrm>
            <a:off x="4959350" y="7277100"/>
            <a:ext cx="241300" cy="2540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itle Text"/>
          <p:cNvSpPr txBox="1"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sz="6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7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" name="Slide Number"/>
          <p:cNvSpPr txBox="1"/>
          <p:nvPr>
            <p:ph type="sldNum" sz="quarter" idx="2"/>
          </p:nvPr>
        </p:nvSpPr>
        <p:spPr>
          <a:xfrm>
            <a:off x="4959350" y="7277100"/>
            <a:ext cx="241300" cy="2540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itle Text"/>
          <p:cNvSpPr txBox="1"/>
          <p:nvPr>
            <p:ph type="title"/>
          </p:nvPr>
        </p:nvSpPr>
        <p:spPr>
          <a:xfrm>
            <a:off x="990600" y="140021"/>
            <a:ext cx="8178800" cy="203135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646" name="Body Level One…"/>
          <p:cNvSpPr txBox="1"/>
          <p:nvPr>
            <p:ph type="body" idx="1"/>
          </p:nvPr>
        </p:nvSpPr>
        <p:spPr>
          <a:xfrm>
            <a:off x="990600" y="2171378"/>
            <a:ext cx="8178800" cy="4737744"/>
          </a:xfrm>
          <a:prstGeom prst="rect">
            <a:avLst/>
          </a:prstGeom>
        </p:spPr>
        <p:txBody>
          <a:bodyPr lIns="38100" tIns="38100" rIns="38100" bIns="38100"/>
          <a:lstStyle>
            <a:lvl1pPr marL="657225" indent="-339725">
              <a:defRPr sz="2400"/>
            </a:lvl1pPr>
            <a:lvl2pPr marL="1089025" indent="-339725">
              <a:defRPr sz="2400"/>
            </a:lvl2pPr>
            <a:lvl3pPr marL="1520825" indent="-339725">
              <a:defRPr sz="2400"/>
            </a:lvl3pPr>
            <a:lvl4pPr marL="1952625" indent="-339725">
              <a:defRPr sz="2400"/>
            </a:lvl4pPr>
            <a:lvl5pPr marL="2409825" indent="-339725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7" name="Slide Number"/>
          <p:cNvSpPr txBox="1"/>
          <p:nvPr>
            <p:ph type="sldNum" sz="quarter" idx="2"/>
          </p:nvPr>
        </p:nvSpPr>
        <p:spPr>
          <a:xfrm>
            <a:off x="4963138" y="7239000"/>
            <a:ext cx="233724" cy="26501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itle Text"/>
          <p:cNvSpPr txBox="1"/>
          <p:nvPr>
            <p:ph type="title"/>
          </p:nvPr>
        </p:nvSpPr>
        <p:spPr>
          <a:xfrm>
            <a:off x="990600" y="0"/>
            <a:ext cx="8178800" cy="3835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lIns="50800" tIns="50800" rIns="50800" bIns="50800" anchor="b"/>
          <a:lstStyle>
            <a:lvl1pPr defTabSz="711200">
              <a:defRPr sz="7200">
                <a:solidFill>
                  <a:srgbClr val="E5E5E5"/>
                </a:solidFill>
                <a:uFill>
                  <a:solidFill>
                    <a:srgbClr val="E5E5E5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5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>
                <a:alpha val="75000"/>
              </a:srgbClr>
            </a:outerShdw>
          </a:effectLst>
        </p:spPr>
        <p:txBody>
          <a:bodyPr anchor="t"/>
          <a:lstStyle>
            <a:lvl1pPr marL="0" indent="0" algn="ctr" defTabSz="711200">
              <a:spcBef>
                <a:spcPts val="0"/>
              </a:spcBef>
              <a:buSzTx/>
              <a:buNone/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711200">
              <a:spcBef>
                <a:spcPts val="0"/>
              </a:spcBef>
              <a:buSzTx/>
              <a:buNone/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711200">
              <a:spcBef>
                <a:spcPts val="0"/>
              </a:spcBef>
              <a:buSzTx/>
              <a:buNone/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711200">
              <a:spcBef>
                <a:spcPts val="0"/>
              </a:spcBef>
              <a:buSzTx/>
              <a:buNone/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711200">
              <a:spcBef>
                <a:spcPts val="0"/>
              </a:spcBef>
              <a:buSzTx/>
              <a:buNone/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6" name="Slide Number"/>
          <p:cNvSpPr txBox="1"/>
          <p:nvPr>
            <p:ph type="sldNum" sz="quarter" idx="2"/>
          </p:nvPr>
        </p:nvSpPr>
        <p:spPr>
          <a:xfrm>
            <a:off x="4971653" y="7251700"/>
            <a:ext cx="215901" cy="2413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itle Text"/>
          <p:cNvSpPr txBox="1"/>
          <p:nvPr>
            <p:ph type="title"/>
          </p:nvPr>
        </p:nvSpPr>
        <p:spPr>
          <a:xfrm>
            <a:off x="990600" y="140021"/>
            <a:ext cx="8178800" cy="203135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664" name="Body Level One…"/>
          <p:cNvSpPr txBox="1"/>
          <p:nvPr>
            <p:ph type="body" idx="1"/>
          </p:nvPr>
        </p:nvSpPr>
        <p:spPr>
          <a:xfrm>
            <a:off x="990600" y="2171378"/>
            <a:ext cx="8178800" cy="4737744"/>
          </a:xfrm>
          <a:prstGeom prst="rect">
            <a:avLst/>
          </a:prstGeom>
        </p:spPr>
        <p:txBody>
          <a:bodyPr lIns="38100" tIns="38100" rIns="38100" bIns="38100"/>
          <a:lstStyle>
            <a:lvl1pPr marL="657225" indent="-339725">
              <a:defRPr sz="2400"/>
            </a:lvl1pPr>
            <a:lvl2pPr marL="1089025" indent="-339725">
              <a:defRPr sz="2400"/>
            </a:lvl2pPr>
            <a:lvl3pPr marL="1520825" indent="-339725">
              <a:defRPr sz="2400"/>
            </a:lvl3pPr>
            <a:lvl4pPr marL="1952625" indent="-339725">
              <a:defRPr sz="2400"/>
            </a:lvl4pPr>
            <a:lvl5pPr marL="2409825" indent="-339725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Slide Number"/>
          <p:cNvSpPr txBox="1"/>
          <p:nvPr>
            <p:ph type="sldNum" sz="quarter" idx="2"/>
          </p:nvPr>
        </p:nvSpPr>
        <p:spPr>
          <a:xfrm>
            <a:off x="4963138" y="7239000"/>
            <a:ext cx="233724" cy="26501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9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4" name="Slide Number"/>
          <p:cNvSpPr txBox="1"/>
          <p:nvPr>
            <p:ph type="sldNum" sz="quarter" idx="2"/>
          </p:nvPr>
        </p:nvSpPr>
        <p:spPr>
          <a:xfrm>
            <a:off x="4951196" y="7150100"/>
            <a:ext cx="257608" cy="290080"/>
          </a:xfrm>
          <a:prstGeom prst="rect">
            <a:avLst/>
          </a:prstGeom>
        </p:spPr>
        <p:txBody>
          <a:bodyPr/>
          <a:lstStyle>
            <a:lvl1pPr defTabSz="584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6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3" name="Slide Number"/>
          <p:cNvSpPr txBox="1"/>
          <p:nvPr>
            <p:ph type="sldNum" sz="quarter" idx="2"/>
          </p:nvPr>
        </p:nvSpPr>
        <p:spPr>
          <a:xfrm>
            <a:off x="4951196" y="7150100"/>
            <a:ext cx="257608" cy="290080"/>
          </a:xfrm>
          <a:prstGeom prst="rect">
            <a:avLst/>
          </a:prstGeom>
        </p:spPr>
        <p:txBody>
          <a:bodyPr/>
          <a:lstStyle>
            <a:lvl1pPr defTabSz="584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2" name="Slide Number"/>
          <p:cNvSpPr txBox="1"/>
          <p:nvPr>
            <p:ph type="sldNum" sz="quarter" idx="2"/>
          </p:nvPr>
        </p:nvSpPr>
        <p:spPr>
          <a:xfrm>
            <a:off x="4951196" y="7150100"/>
            <a:ext cx="257608" cy="290080"/>
          </a:xfrm>
          <a:prstGeom prst="rect">
            <a:avLst/>
          </a:prstGeom>
        </p:spPr>
        <p:txBody>
          <a:bodyPr/>
          <a:lstStyle>
            <a:lvl1pPr defTabSz="584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70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657225" indent="-339725"/>
            <a:lvl2pPr marL="1089025" indent="-339725"/>
            <a:lvl3pPr marL="1520825" indent="-339725"/>
            <a:lvl4pPr marL="1952625" indent="-339725"/>
            <a:lvl5pPr marL="2409825" indent="-33972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1" name="Slide Number"/>
          <p:cNvSpPr txBox="1"/>
          <p:nvPr>
            <p:ph type="sldNum" sz="quarter" idx="2"/>
          </p:nvPr>
        </p:nvSpPr>
        <p:spPr>
          <a:xfrm>
            <a:off x="4951196" y="7150100"/>
            <a:ext cx="257608" cy="290080"/>
          </a:xfrm>
          <a:prstGeom prst="rect">
            <a:avLst/>
          </a:prstGeom>
        </p:spPr>
        <p:txBody>
          <a:bodyPr/>
          <a:lstStyle>
            <a:lvl1pPr defTabSz="584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7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628650" indent="-323850">
              <a:defRPr sz="2400"/>
            </a:lvl1pPr>
            <a:lvl2pPr marL="1060450" indent="-323850">
              <a:defRPr sz="2400"/>
            </a:lvl2pPr>
            <a:lvl3pPr marL="1492250" indent="-323850">
              <a:defRPr sz="2400"/>
            </a:lvl3pPr>
            <a:lvl4pPr marL="1924050" indent="-323850">
              <a:defRPr sz="2400"/>
            </a:lvl4pPr>
            <a:lvl5pPr marL="2381250" indent="-323850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0" name="Slide Number"/>
          <p:cNvSpPr txBox="1"/>
          <p:nvPr>
            <p:ph type="sldNum" sz="quarter" idx="2"/>
          </p:nvPr>
        </p:nvSpPr>
        <p:spPr>
          <a:xfrm>
            <a:off x="4951196" y="7150100"/>
            <a:ext cx="257608" cy="290080"/>
          </a:xfrm>
          <a:prstGeom prst="rect">
            <a:avLst/>
          </a:prstGeom>
        </p:spPr>
        <p:txBody>
          <a:bodyPr/>
          <a:lstStyle>
            <a:lvl1pPr defTabSz="584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628650" indent="-323850">
              <a:defRPr sz="2400"/>
            </a:lvl1pPr>
            <a:lvl2pPr marL="1060450" indent="-323850">
              <a:defRPr sz="2400"/>
            </a:lvl2pPr>
            <a:lvl3pPr marL="1492250" indent="-323850">
              <a:defRPr sz="2400"/>
            </a:lvl3pPr>
            <a:lvl4pPr marL="1924050" indent="-323850">
              <a:defRPr sz="2400"/>
            </a:lvl4pPr>
            <a:lvl5pPr marL="2381250" indent="-323850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itle Text"/>
          <p:cNvSpPr txBox="1"/>
          <p:nvPr>
            <p:ph type="title"/>
          </p:nvPr>
        </p:nvSpPr>
        <p:spPr>
          <a:xfrm>
            <a:off x="800100" y="1930400"/>
            <a:ext cx="8547100" cy="2108200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r" defTabSz="457200">
              <a:defRPr>
                <a:solidFill>
                  <a:srgbClr val="39362D"/>
                </a:solidFill>
                <a:uFillTx/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8" name="Body Level One…"/>
          <p:cNvSpPr txBox="1"/>
          <p:nvPr>
            <p:ph type="body" sz="quarter" idx="1"/>
          </p:nvPr>
        </p:nvSpPr>
        <p:spPr>
          <a:xfrm>
            <a:off x="800100" y="4064000"/>
            <a:ext cx="8547100" cy="9652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r" defTabSz="457200">
              <a:spcBef>
                <a:spcPts val="0"/>
              </a:spcBef>
              <a:buSzTx/>
              <a:buNone/>
              <a:defRPr sz="2000">
                <a:solidFill>
                  <a:srgbClr val="39362D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r" defTabSz="457200">
              <a:spcBef>
                <a:spcPts val="0"/>
              </a:spcBef>
              <a:buSzTx/>
              <a:buNone/>
              <a:defRPr sz="2000">
                <a:solidFill>
                  <a:srgbClr val="39362D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r" defTabSz="457200">
              <a:spcBef>
                <a:spcPts val="0"/>
              </a:spcBef>
              <a:buSzTx/>
              <a:buNone/>
              <a:defRPr sz="2000">
                <a:solidFill>
                  <a:srgbClr val="39362D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r" defTabSz="457200">
              <a:spcBef>
                <a:spcPts val="0"/>
              </a:spcBef>
              <a:buSzTx/>
              <a:buNone/>
              <a:defRPr sz="2000">
                <a:solidFill>
                  <a:srgbClr val="39362D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r" defTabSz="457200">
              <a:spcBef>
                <a:spcPts val="0"/>
              </a:spcBef>
              <a:buSzTx/>
              <a:buNone/>
              <a:defRPr sz="2000">
                <a:solidFill>
                  <a:srgbClr val="39362D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9" name="Slide Number"/>
          <p:cNvSpPr txBox="1"/>
          <p:nvPr>
            <p:ph type="sldNum" sz="quarter" idx="2"/>
          </p:nvPr>
        </p:nvSpPr>
        <p:spPr>
          <a:xfrm>
            <a:off x="4976270" y="7354988"/>
            <a:ext cx="197537" cy="163412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700">
                <a:solidFill>
                  <a:srgbClr val="39362D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2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7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85716" indent="-330116" defTabSz="355600">
              <a:buSzPct val="43000"/>
              <a:buBlip>
                <a:blip r:embed="rId3"/>
              </a:buBlip>
              <a:defRPr sz="2400">
                <a:uFillTx/>
              </a:defRPr>
            </a:lvl1pPr>
            <a:lvl2pPr marL="1117516" indent="-330116" defTabSz="355600">
              <a:buSzPct val="43000"/>
              <a:buBlip>
                <a:blip r:embed="rId3"/>
              </a:buBlip>
              <a:defRPr sz="2400">
                <a:uFillTx/>
              </a:defRPr>
            </a:lvl2pPr>
            <a:lvl3pPr marL="1549316" indent="-330116" defTabSz="355600">
              <a:buSzPct val="43000"/>
              <a:buBlip>
                <a:blip r:embed="rId3"/>
              </a:buBlip>
              <a:defRPr sz="2400">
                <a:uFillTx/>
              </a:defRPr>
            </a:lvl3pPr>
            <a:lvl4pPr marL="1981117" indent="-330117" defTabSz="355600">
              <a:buSzPct val="43000"/>
              <a:buBlip>
                <a:blip r:embed="rId3"/>
              </a:buBlip>
              <a:defRPr sz="2400">
                <a:uFillTx/>
              </a:defRPr>
            </a:lvl4pPr>
            <a:lvl5pPr marL="2438317" indent="-330117" defTabSz="355600">
              <a:buSzPct val="43000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8" name="Slide Number"/>
          <p:cNvSpPr txBox="1"/>
          <p:nvPr>
            <p:ph type="sldNum" sz="quarter" idx="2"/>
          </p:nvPr>
        </p:nvSpPr>
        <p:spPr>
          <a:xfrm>
            <a:off x="4962773" y="7329584"/>
            <a:ext cx="208323" cy="239616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0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itle Tex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6" name="Body Level One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7" name="Slide Number"/>
          <p:cNvSpPr txBox="1"/>
          <p:nvPr>
            <p:ph type="sldNum" sz="quarter" idx="2"/>
          </p:nvPr>
        </p:nvSpPr>
        <p:spPr>
          <a:xfrm>
            <a:off x="4965514" y="7279120"/>
            <a:ext cx="232207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itle Tex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5" name="Body Level One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6" name="Slide Number"/>
          <p:cNvSpPr txBox="1"/>
          <p:nvPr>
            <p:ph type="sldNum" sz="quarter" idx="2"/>
          </p:nvPr>
        </p:nvSpPr>
        <p:spPr>
          <a:xfrm>
            <a:off x="4965514" y="7279120"/>
            <a:ext cx="232207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itle Tex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4" name="Body Level One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5" name="Slide Number"/>
          <p:cNvSpPr txBox="1"/>
          <p:nvPr>
            <p:ph type="sldNum" sz="quarter" idx="2"/>
          </p:nvPr>
        </p:nvSpPr>
        <p:spPr>
          <a:xfrm>
            <a:off x="4965514" y="7279120"/>
            <a:ext cx="232207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itle Tex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200"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3" name="Body Level One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85716" indent="-330116" defTabSz="355600">
              <a:buSzPct val="43000"/>
              <a:buBlip>
                <a:blip r:embed="rId3"/>
              </a:buBlip>
              <a:defRPr sz="2400">
                <a:uFillTx/>
              </a:defRPr>
            </a:lvl1pPr>
            <a:lvl2pPr marL="1117516" indent="-330116" defTabSz="355600">
              <a:buSzPct val="43000"/>
              <a:buBlip>
                <a:blip r:embed="rId3"/>
              </a:buBlip>
              <a:defRPr sz="2400">
                <a:uFillTx/>
              </a:defRPr>
            </a:lvl2pPr>
            <a:lvl3pPr marL="1549316" indent="-330116" defTabSz="355600">
              <a:buSzPct val="43000"/>
              <a:buBlip>
                <a:blip r:embed="rId3"/>
              </a:buBlip>
              <a:defRPr sz="2400">
                <a:uFillTx/>
              </a:defRPr>
            </a:lvl3pPr>
            <a:lvl4pPr marL="1981117" indent="-330117" defTabSz="355600">
              <a:buSzPct val="43000"/>
              <a:buBlip>
                <a:blip r:embed="rId3"/>
              </a:buBlip>
              <a:defRPr sz="2400">
                <a:uFillTx/>
              </a:defRPr>
            </a:lvl4pPr>
            <a:lvl5pPr marL="2438317" indent="-330117" defTabSz="355600">
              <a:buSzPct val="43000"/>
              <a:buBlip>
                <a:blip r:embed="rId3"/>
              </a:buBlip>
              <a:defRPr sz="24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4" name="Slide Number"/>
          <p:cNvSpPr txBox="1"/>
          <p:nvPr>
            <p:ph type="sldNum" sz="quarter" idx="2"/>
          </p:nvPr>
        </p:nvSpPr>
        <p:spPr>
          <a:xfrm>
            <a:off x="4962773" y="7329584"/>
            <a:ext cx="208323" cy="239616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 sz="10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itle Tex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2" name="Body Level One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4965514" y="7279120"/>
            <a:ext cx="232207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1" name="Body Level One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Slide Number"/>
          <p:cNvSpPr txBox="1"/>
          <p:nvPr>
            <p:ph type="sldNum" sz="quarter" idx="2"/>
          </p:nvPr>
        </p:nvSpPr>
        <p:spPr>
          <a:xfrm>
            <a:off x="4965514" y="7279120"/>
            <a:ext cx="232207" cy="26468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556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itle Text"/>
          <p:cNvSpPr txBox="1"/>
          <p:nvPr>
            <p:ph type="title"/>
          </p:nvPr>
        </p:nvSpPr>
        <p:spPr>
          <a:xfrm>
            <a:off x="990600" y="1600200"/>
            <a:ext cx="8178801" cy="223520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424242"/>
            </a:outerShdw>
          </a:effectLst>
        </p:spPr>
        <p:txBody>
          <a:bodyPr lIns="50800" tIns="50800" rIns="50800" bIns="50800" anchor="b"/>
          <a:lstStyle>
            <a:lvl1pPr defTabSz="457200">
              <a:defRPr spc="-95" sz="7200">
                <a:solidFill>
                  <a:srgbClr val="E5E5E5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0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1" cy="85090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424242"/>
            </a:outerShdw>
          </a:effectLst>
        </p:spPr>
        <p:txBody>
          <a:bodyPr anchor="t"/>
          <a:lstStyle>
            <a:lvl1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1" name="Slide Number"/>
          <p:cNvSpPr txBox="1"/>
          <p:nvPr>
            <p:ph type="sldNum" sz="quarter" idx="2"/>
          </p:nvPr>
        </p:nvSpPr>
        <p:spPr>
          <a:xfrm>
            <a:off x="4931934" y="7200900"/>
            <a:ext cx="296510" cy="251105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424242"/>
            </a:outerShdw>
          </a:effectLst>
        </p:spPr>
        <p:txBody>
          <a:bodyPr/>
          <a:lstStyle>
            <a:lvl1pPr>
              <a:defRPr spc="-15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itle Text"/>
          <p:cNvSpPr txBox="1"/>
          <p:nvPr>
            <p:ph type="title"/>
          </p:nvPr>
        </p:nvSpPr>
        <p:spPr>
          <a:xfrm>
            <a:off x="990600" y="1600200"/>
            <a:ext cx="8178801" cy="223520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424242"/>
            </a:outerShdw>
          </a:effectLst>
        </p:spPr>
        <p:txBody>
          <a:bodyPr lIns="50800" tIns="50800" rIns="50800" bIns="50800" anchor="b"/>
          <a:lstStyle>
            <a:lvl1pPr defTabSz="457200">
              <a:defRPr spc="-95" sz="7200">
                <a:solidFill>
                  <a:srgbClr val="E5E5E5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9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1" cy="850900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424242"/>
            </a:outerShdw>
          </a:effectLst>
        </p:spPr>
        <p:txBody>
          <a:bodyPr anchor="t"/>
          <a:lstStyle>
            <a:lvl1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pc="-34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lide Number"/>
          <p:cNvSpPr txBox="1"/>
          <p:nvPr>
            <p:ph type="sldNum" sz="quarter" idx="2"/>
          </p:nvPr>
        </p:nvSpPr>
        <p:spPr>
          <a:xfrm>
            <a:off x="4931934" y="7200900"/>
            <a:ext cx="296510" cy="251105"/>
          </a:xfrm>
          <a:prstGeom prst="rect">
            <a:avLst/>
          </a:prstGeom>
          <a:effectLst>
            <a:outerShdw sx="100000" sy="100000" kx="0" ky="0" algn="b" rotWithShape="0" blurRad="0" dist="0" dir="5400000">
              <a:srgbClr val="424242"/>
            </a:outerShdw>
          </a:effectLst>
        </p:spPr>
        <p:txBody>
          <a:bodyPr/>
          <a:lstStyle>
            <a:lvl1pPr>
              <a:defRPr spc="-15">
                <a:solidFill>
                  <a:srgbClr val="CBCBCB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635000" indent="-330200">
              <a:defRPr sz="2400"/>
            </a:lvl1pPr>
            <a:lvl2pPr marL="1066800" indent="-330200">
              <a:defRPr sz="2400"/>
            </a:lvl2pPr>
            <a:lvl3pPr marL="1498600" indent="-330200">
              <a:defRPr sz="2400"/>
            </a:lvl3pPr>
            <a:lvl4pPr marL="1930400" indent="-330200">
              <a:defRPr sz="2400"/>
            </a:lvl4pPr>
            <a:lvl5pPr marL="2387600" indent="-330200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solidFill>
          <a:srgbClr val="0112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itle Text"/>
          <p:cNvSpPr txBox="1"/>
          <p:nvPr>
            <p:ph type="title"/>
          </p:nvPr>
        </p:nvSpPr>
        <p:spPr>
          <a:xfrm>
            <a:off x="763984" y="426640"/>
            <a:ext cx="8632033" cy="1776017"/>
          </a:xfrm>
          <a:prstGeom prst="rect">
            <a:avLst/>
          </a:prstGeom>
        </p:spPr>
        <p:txBody>
          <a:bodyPr/>
          <a:lstStyle>
            <a:lvl1pPr marR="45155" defTabSz="1012031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8" name="Body Level One…"/>
          <p:cNvSpPr txBox="1"/>
          <p:nvPr>
            <p:ph type="body" idx="1"/>
          </p:nvPr>
        </p:nvSpPr>
        <p:spPr>
          <a:xfrm>
            <a:off x="763984" y="2202656"/>
            <a:ext cx="8632033" cy="5417345"/>
          </a:xfrm>
          <a:prstGeom prst="rect">
            <a:avLst/>
          </a:prstGeom>
        </p:spPr>
        <p:txBody>
          <a:bodyPr lIns="39687" tIns="39687" rIns="39687" bIns="39687" anchor="t"/>
          <a:lstStyle>
            <a:lvl1pPr marL="317298" marR="99218" indent="-272142" defTabSz="1012031">
              <a:spcBef>
                <a:spcPts val="800"/>
              </a:spcBef>
              <a:buSzPct val="100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782461" marR="99218" indent="-229305" defTabSz="1012031">
              <a:spcBef>
                <a:spcPts val="700"/>
              </a:spcBef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247422" marR="99218" indent="-186266" defTabSz="1012031">
              <a:spcBef>
                <a:spcPts val="600"/>
              </a:spcBef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738488" marR="99218" indent="-169333" defTabSz="1012031">
              <a:spcBef>
                <a:spcPts val="500"/>
              </a:spcBef>
              <a:buSzPct val="100000"/>
              <a:buChar char="–"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246489" marR="99218" indent="-169333" defTabSz="1012031">
              <a:spcBef>
                <a:spcPts val="500"/>
              </a:spcBef>
              <a:buSzPct val="100000"/>
              <a:buChar char="»"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lide Number"/>
          <p:cNvSpPr txBox="1"/>
          <p:nvPr>
            <p:ph type="sldNum" sz="quarter" idx="2"/>
          </p:nvPr>
        </p:nvSpPr>
        <p:spPr>
          <a:xfrm>
            <a:off x="8223029" y="6945312"/>
            <a:ext cx="244476" cy="257176"/>
          </a:xfrm>
          <a:prstGeom prst="rect">
            <a:avLst/>
          </a:prstGeom>
        </p:spPr>
        <p:txBody>
          <a:bodyPr lIns="39687" tIns="39687" rIns="39687" bIns="39687"/>
          <a:lstStyle>
            <a:lvl1pPr defTabSz="506015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/>
          <p:nvPr>
            <p:ph type="title"/>
          </p:nvPr>
        </p:nvSpPr>
        <p:spPr>
          <a:xfrm>
            <a:off x="992187" y="193674"/>
            <a:ext cx="8185549" cy="1922464"/>
          </a:xfrm>
          <a:prstGeom prst="rect">
            <a:avLst/>
          </a:prstGeom>
        </p:spPr>
        <p:txBody>
          <a:bodyPr/>
          <a:lstStyle>
            <a:lvl1pPr defTabSz="912812">
              <a:defRPr sz="5200">
                <a:solidFill>
                  <a:srgbClr val="70B3E3"/>
                </a:solidFill>
                <a:uFill>
                  <a:solidFill>
                    <a:srgbClr val="70B3E3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7" name="Body Level One…"/>
          <p:cNvSpPr txBox="1"/>
          <p:nvPr>
            <p:ph type="body" idx="1"/>
          </p:nvPr>
        </p:nvSpPr>
        <p:spPr>
          <a:xfrm>
            <a:off x="992187" y="2116137"/>
            <a:ext cx="8185549" cy="4554539"/>
          </a:xfrm>
          <a:prstGeom prst="rect">
            <a:avLst/>
          </a:prstGeom>
        </p:spPr>
        <p:txBody>
          <a:bodyPr lIns="39687" tIns="39687" rIns="39687" bIns="39687"/>
          <a:lstStyle>
            <a:lvl1pPr marL="380990" indent="-241290" defTabSz="912812">
              <a:spcBef>
                <a:spcPts val="2100"/>
              </a:spcBef>
              <a:buClr>
                <a:srgbClr val="969696"/>
              </a:buClr>
              <a:buSzPct val="76000"/>
              <a:buFont typeface="Lucida Grande"/>
              <a:defRPr sz="22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  <a:lvl2pPr marL="685790" indent="-241290" defTabSz="912812">
              <a:spcBef>
                <a:spcPts val="2100"/>
              </a:spcBef>
              <a:buClr>
                <a:srgbClr val="969696"/>
              </a:buClr>
              <a:buSzPct val="76000"/>
              <a:buFont typeface="Lucida Grande"/>
              <a:defRPr sz="22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2pPr>
            <a:lvl3pPr marL="990590" indent="-241290" defTabSz="912812">
              <a:spcBef>
                <a:spcPts val="2100"/>
              </a:spcBef>
              <a:buClr>
                <a:srgbClr val="969696"/>
              </a:buClr>
              <a:buSzPct val="76000"/>
              <a:buFont typeface="Lucida Grande"/>
              <a:defRPr sz="22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3pPr>
            <a:lvl4pPr marL="1320790" indent="-241290" defTabSz="912812">
              <a:spcBef>
                <a:spcPts val="2100"/>
              </a:spcBef>
              <a:buClr>
                <a:srgbClr val="969696"/>
              </a:buClr>
              <a:buSzPct val="76000"/>
              <a:buFont typeface="Lucida Grande"/>
              <a:defRPr sz="22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4pPr>
            <a:lvl5pPr marL="1625590" indent="-241290" defTabSz="912812">
              <a:spcBef>
                <a:spcPts val="2100"/>
              </a:spcBef>
              <a:buClr>
                <a:srgbClr val="969696"/>
              </a:buClr>
              <a:buSzPct val="76000"/>
              <a:buFont typeface="Lucida Grande"/>
              <a:defRPr sz="22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lide Number"/>
          <p:cNvSpPr txBox="1"/>
          <p:nvPr>
            <p:ph type="sldNum" sz="quarter" idx="2"/>
          </p:nvPr>
        </p:nvSpPr>
        <p:spPr>
          <a:xfrm>
            <a:off x="4993164" y="7242968"/>
            <a:ext cx="173423" cy="2190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sz="700">
                <a:solidFill>
                  <a:srgbClr val="959595"/>
                </a:solidFill>
                <a:uFill>
                  <a:solidFill>
                    <a:srgbClr val="959595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itle Text"/>
          <p:cNvSpPr txBox="1"/>
          <p:nvPr>
            <p:ph type="title"/>
          </p:nvPr>
        </p:nvSpPr>
        <p:spPr>
          <a:xfrm>
            <a:off x="987777" y="1157110"/>
            <a:ext cx="8184446" cy="2709335"/>
          </a:xfrm>
          <a:prstGeom prst="rect">
            <a:avLst/>
          </a:prstGeom>
        </p:spPr>
        <p:txBody>
          <a:bodyPr lIns="56444" tIns="56444" rIns="56444" bIns="56444" anchor="b"/>
          <a:lstStyle>
            <a:lvl1pPr defTabSz="451555">
              <a:defRPr sz="52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6" name="Body Level One…"/>
          <p:cNvSpPr txBox="1"/>
          <p:nvPr>
            <p:ph type="body" sz="quarter" idx="1"/>
          </p:nvPr>
        </p:nvSpPr>
        <p:spPr>
          <a:xfrm>
            <a:off x="987777" y="3922888"/>
            <a:ext cx="8184446" cy="1157112"/>
          </a:xfrm>
          <a:prstGeom prst="rect">
            <a:avLst/>
          </a:prstGeom>
        </p:spPr>
        <p:txBody>
          <a:bodyPr lIns="56444" tIns="56444" rIns="56444" bIns="56444" anchor="t"/>
          <a:lstStyle>
            <a:lvl1pPr marL="0" indent="0" algn="ctr" defTabSz="451555">
              <a:spcBef>
                <a:spcPts val="0"/>
              </a:spcBef>
              <a:buSzTx/>
              <a:buNone/>
              <a:defRPr sz="24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 defTabSz="451555">
              <a:spcBef>
                <a:spcPts val="0"/>
              </a:spcBef>
              <a:buSzTx/>
              <a:buNone/>
              <a:defRPr sz="24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2pPr>
            <a:lvl3pPr marL="0" indent="0" algn="ctr" defTabSz="451555">
              <a:spcBef>
                <a:spcPts val="0"/>
              </a:spcBef>
              <a:buSzTx/>
              <a:buNone/>
              <a:defRPr sz="24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3pPr>
            <a:lvl4pPr marL="0" indent="0" algn="ctr" defTabSz="451555">
              <a:spcBef>
                <a:spcPts val="0"/>
              </a:spcBef>
              <a:buSzTx/>
              <a:buNone/>
              <a:defRPr sz="24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4pPr>
            <a:lvl5pPr marL="0" indent="0" algn="ctr" defTabSz="451555">
              <a:spcBef>
                <a:spcPts val="0"/>
              </a:spcBef>
              <a:buSzTx/>
              <a:buNone/>
              <a:defRPr sz="24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lide Number"/>
          <p:cNvSpPr txBox="1"/>
          <p:nvPr>
            <p:ph type="sldNum" sz="quarter" idx="2"/>
          </p:nvPr>
        </p:nvSpPr>
        <p:spPr>
          <a:xfrm>
            <a:off x="4966197" y="7323666"/>
            <a:ext cx="225199" cy="300568"/>
          </a:xfrm>
          <a:prstGeom prst="rect">
            <a:avLst/>
          </a:prstGeom>
        </p:spPr>
        <p:txBody>
          <a:bodyPr lIns="42333" tIns="42333" rIns="42333" bIns="42333"/>
          <a:lstStyle>
            <a:lvl1pPr defTabSz="451555">
              <a:defRPr sz="1100">
                <a:solidFill>
                  <a:srgbClr val="3E231A"/>
                </a:solidFill>
                <a:uFillTx/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copy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Body Level One…"/>
          <p:cNvSpPr txBox="1"/>
          <p:nvPr>
            <p:ph type="body" idx="1"/>
          </p:nvPr>
        </p:nvSpPr>
        <p:spPr>
          <a:xfrm>
            <a:off x="992187" y="992187"/>
            <a:ext cx="8165705" cy="5625704"/>
          </a:xfrm>
          <a:prstGeom prst="rect">
            <a:avLst/>
          </a:prstGeom>
        </p:spPr>
        <p:txBody>
          <a:bodyPr lIns="29765" tIns="29765" rIns="29765" bIns="29765"/>
          <a:lstStyle>
            <a:lvl1pPr marL="567764" indent="-313764" defTabSz="456406">
              <a:spcBef>
                <a:spcPts val="3600"/>
              </a:spcBef>
              <a:buSzPct val="171000"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10664" indent="-313764" defTabSz="456406">
              <a:spcBef>
                <a:spcPts val="3600"/>
              </a:spcBef>
              <a:buSzPct val="171000"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3564" indent="-313764" defTabSz="456406">
              <a:spcBef>
                <a:spcPts val="3600"/>
              </a:spcBef>
              <a:buSzPct val="171000"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09164" indent="-313764" defTabSz="456406">
              <a:spcBef>
                <a:spcPts val="3600"/>
              </a:spcBef>
              <a:buSzPct val="171000"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952064" indent="-313764" defTabSz="456406">
              <a:spcBef>
                <a:spcPts val="3600"/>
              </a:spcBef>
              <a:buSzPct val="171000"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5" name="Slide Number"/>
          <p:cNvSpPr txBox="1"/>
          <p:nvPr>
            <p:ph type="sldNum" sz="quarter" idx="2"/>
          </p:nvPr>
        </p:nvSpPr>
        <p:spPr>
          <a:xfrm>
            <a:off x="4991695" y="7332265"/>
            <a:ext cx="173832" cy="173832"/>
          </a:xfrm>
          <a:prstGeom prst="rect">
            <a:avLst/>
          </a:prstGeom>
        </p:spPr>
        <p:txBody>
          <a:bodyPr lIns="29765" tIns="29765" rIns="29765" bIns="29765"/>
          <a:lstStyle>
            <a:lvl1pPr defTabSz="456406">
              <a:defRPr sz="8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itle Text"/>
          <p:cNvSpPr txBox="1"/>
          <p:nvPr>
            <p:ph type="title"/>
          </p:nvPr>
        </p:nvSpPr>
        <p:spPr>
          <a:xfrm>
            <a:off x="990600" y="0"/>
            <a:ext cx="8178800" cy="38608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 sz="56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3" name="Body Level One…"/>
          <p:cNvSpPr txBox="1"/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>
              <a:spcBef>
                <a:spcPts val="0"/>
              </a:spcBef>
              <a:buSzTx/>
              <a:buNone/>
              <a:defRPr sz="2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0" indent="0" algn="ctr">
              <a:spcBef>
                <a:spcPts val="0"/>
              </a:spcBef>
              <a:buSzTx/>
              <a:buNone/>
              <a:defRPr sz="2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0" indent="0" algn="ctr">
              <a:spcBef>
                <a:spcPts val="0"/>
              </a:spcBef>
              <a:buSzTx/>
              <a:buNone/>
              <a:defRPr sz="2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0" indent="0" algn="ctr">
              <a:spcBef>
                <a:spcPts val="0"/>
              </a:spcBef>
              <a:buSzTx/>
              <a:buNone/>
              <a:defRPr sz="2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4" name="Slide Number"/>
          <p:cNvSpPr txBox="1"/>
          <p:nvPr>
            <p:ph type="sldNum" sz="quarter" idx="2"/>
          </p:nvPr>
        </p:nvSpPr>
        <p:spPr>
          <a:xfrm>
            <a:off x="4953124" y="7239000"/>
            <a:ext cx="253752" cy="33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Title Text"/>
          <p:cNvSpPr txBox="1"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sz="64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2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457200">
              <a:spcBef>
                <a:spcPts val="0"/>
              </a:spcBef>
              <a:buSzTx/>
              <a:buNone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4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itle Text"/>
          <p:cNvSpPr txBox="1"/>
          <p:nvPr>
            <p:ph type="title"/>
          </p:nvPr>
        </p:nvSpPr>
        <p:spPr>
          <a:xfrm>
            <a:off x="990600" y="476784"/>
            <a:ext cx="8178800" cy="1688032"/>
          </a:xfrm>
          <a:prstGeom prst="rect">
            <a:avLst/>
          </a:prstGeom>
        </p:spPr>
        <p:txBody>
          <a:bodyPr lIns="50800" tIns="50800" rIns="50800" bIns="50800"/>
          <a:lstStyle>
            <a:lvl1pPr marL="328612" indent="-328612" algn="l">
              <a:defRPr sz="50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1" name="Body Level One…"/>
          <p:cNvSpPr txBox="1"/>
          <p:nvPr>
            <p:ph type="body" idx="1"/>
          </p:nvPr>
        </p:nvSpPr>
        <p:spPr>
          <a:xfrm>
            <a:off x="990600" y="2164815"/>
            <a:ext cx="8178800" cy="4623870"/>
          </a:xfrm>
          <a:prstGeom prst="rect">
            <a:avLst/>
          </a:prstGeom>
        </p:spPr>
        <p:txBody>
          <a:bodyPr/>
          <a:lstStyle>
            <a:lvl1pPr marL="593725" indent="-403225">
              <a:spcBef>
                <a:spcPts val="900"/>
              </a:spcBef>
              <a:buSzPct val="46000"/>
              <a:defRPr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1139825" indent="-403225">
              <a:spcBef>
                <a:spcPts val="900"/>
              </a:spcBef>
              <a:buSzPct val="46000"/>
              <a:defRPr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1698625" indent="-403225">
              <a:spcBef>
                <a:spcPts val="900"/>
              </a:spcBef>
              <a:buSzPct val="46000"/>
              <a:defRPr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2244725" indent="-403225">
              <a:spcBef>
                <a:spcPts val="900"/>
              </a:spcBef>
              <a:buSzPct val="46000"/>
              <a:defRPr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2816225" indent="-403225">
              <a:spcBef>
                <a:spcPts val="900"/>
              </a:spcBef>
              <a:buSzPct val="46000"/>
              <a:defRPr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2" name="Slide Number"/>
          <p:cNvSpPr txBox="1"/>
          <p:nvPr>
            <p:ph type="sldNum" sz="quarter" idx="2"/>
          </p:nvPr>
        </p:nvSpPr>
        <p:spPr>
          <a:xfrm>
            <a:off x="4962636" y="7239000"/>
            <a:ext cx="230511" cy="2921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Title Text"/>
          <p:cNvSpPr txBox="1"/>
          <p:nvPr>
            <p:ph type="title"/>
          </p:nvPr>
        </p:nvSpPr>
        <p:spPr>
          <a:xfrm>
            <a:off x="1101328" y="67584"/>
            <a:ext cx="9088438" cy="2433054"/>
          </a:xfrm>
          <a:prstGeom prst="rect">
            <a:avLst/>
          </a:prstGeom>
        </p:spPr>
        <p:txBody>
          <a:bodyPr/>
          <a:lstStyle>
            <a:lvl1pPr defTabSz="1012031">
              <a:spcBef>
                <a:spcPts val="200"/>
              </a:spcBef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870" name="Body Level One…"/>
          <p:cNvSpPr txBox="1"/>
          <p:nvPr>
            <p:ph type="body" idx="1"/>
          </p:nvPr>
        </p:nvSpPr>
        <p:spPr>
          <a:xfrm>
            <a:off x="1101328" y="2483799"/>
            <a:ext cx="9088438" cy="5121846"/>
          </a:xfrm>
          <a:prstGeom prst="rect">
            <a:avLst/>
          </a:prstGeom>
        </p:spPr>
        <p:txBody>
          <a:bodyPr lIns="39687" tIns="39687" rIns="39687" bIns="39687"/>
          <a:lstStyle>
            <a:lvl1pPr marL="448422" indent="-245222" defTabSz="1012031">
              <a:spcBef>
                <a:spcPts val="2800"/>
              </a:spcBef>
            </a:lvl1pPr>
            <a:lvl2pPr marL="892922" indent="-245222" defTabSz="1012031">
              <a:spcBef>
                <a:spcPts val="2800"/>
              </a:spcBef>
            </a:lvl2pPr>
            <a:lvl3pPr marL="1337422" indent="-245222" defTabSz="1012031">
              <a:spcBef>
                <a:spcPts val="2800"/>
              </a:spcBef>
            </a:lvl3pPr>
            <a:lvl4pPr marL="1781922" indent="-245222" defTabSz="1012031">
              <a:spcBef>
                <a:spcPts val="2800"/>
              </a:spcBef>
            </a:lvl4pPr>
            <a:lvl5pPr marL="2226422" indent="-245222" defTabSz="1012031">
              <a:spcBef>
                <a:spcPts val="28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1" name="Slide Number"/>
          <p:cNvSpPr txBox="1"/>
          <p:nvPr>
            <p:ph type="sldNum" sz="quarter" idx="2"/>
          </p:nvPr>
        </p:nvSpPr>
        <p:spPr>
          <a:xfrm>
            <a:off x="4968941" y="7203281"/>
            <a:ext cx="219076" cy="244476"/>
          </a:xfrm>
          <a:prstGeom prst="rect">
            <a:avLst/>
          </a:prstGeom>
        </p:spPr>
        <p:txBody>
          <a:bodyPr lIns="39687" tIns="39687" rIns="39687" bIns="39687"/>
          <a:lstStyle>
            <a:lvl1pPr defTabSz="506015">
              <a:defRPr sz="1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4D6E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itle Text"/>
          <p:cNvSpPr txBox="1"/>
          <p:nvPr>
            <p:ph type="title"/>
          </p:nvPr>
        </p:nvSpPr>
        <p:spPr>
          <a:xfrm>
            <a:off x="763984" y="416718"/>
            <a:ext cx="8632032" cy="1776017"/>
          </a:xfrm>
          <a:prstGeom prst="rect">
            <a:avLst/>
          </a:prstGeom>
        </p:spPr>
        <p:txBody>
          <a:bodyPr/>
          <a:lstStyle>
            <a:lvl1pPr marL="44097" marR="45155" indent="-44097" defTabSz="1012031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9" name="Body Level One…"/>
          <p:cNvSpPr txBox="1"/>
          <p:nvPr>
            <p:ph type="body" idx="1"/>
          </p:nvPr>
        </p:nvSpPr>
        <p:spPr>
          <a:xfrm>
            <a:off x="763984" y="2192734"/>
            <a:ext cx="8632032" cy="5427266"/>
          </a:xfrm>
          <a:prstGeom prst="rect">
            <a:avLst/>
          </a:prstGeom>
        </p:spPr>
        <p:txBody>
          <a:bodyPr lIns="39687" tIns="39687" rIns="39687" bIns="39687" anchor="t"/>
          <a:lstStyle>
            <a:lvl1pPr marL="296862" marR="99218" indent="-257175" defTabSz="1012031">
              <a:spcBef>
                <a:spcPts val="900"/>
              </a:spcBef>
              <a:buClr>
                <a:srgbClr val="000000"/>
              </a:buClr>
              <a:buSzPct val="100000"/>
              <a:buFont typeface="Lucida Grande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669458" marR="99218" indent="-223370" defTabSz="1012031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070927" marR="99218" indent="-167639" defTabSz="1012031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531937" marR="99218" indent="-171450" defTabSz="1012031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–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1989137" marR="99218" indent="-171450" defTabSz="1012031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»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0" name="Slide Number"/>
          <p:cNvSpPr txBox="1"/>
          <p:nvPr>
            <p:ph type="sldNum" sz="quarter" idx="2"/>
          </p:nvPr>
        </p:nvSpPr>
        <p:spPr>
          <a:xfrm>
            <a:off x="8232136" y="6945312"/>
            <a:ext cx="219076" cy="244476"/>
          </a:xfrm>
          <a:prstGeom prst="rect">
            <a:avLst/>
          </a:prstGeom>
        </p:spPr>
        <p:txBody>
          <a:bodyPr lIns="39687" tIns="39687" rIns="39687" bIns="39687"/>
          <a:lstStyle>
            <a:lvl1pPr defTabSz="506015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 Text"/>
          <p:cNvSpPr txBox="1"/>
          <p:nvPr>
            <p:ph type="title"/>
          </p:nvPr>
        </p:nvSpPr>
        <p:spPr>
          <a:xfrm>
            <a:off x="744140" y="198437"/>
            <a:ext cx="8671720" cy="1686720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defTabSz="456406">
              <a:defRPr sz="6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8" name="Slide Number"/>
          <p:cNvSpPr txBox="1"/>
          <p:nvPr>
            <p:ph type="sldNum" sz="quarter" idx="2"/>
          </p:nvPr>
        </p:nvSpPr>
        <p:spPr>
          <a:xfrm>
            <a:off x="4930144" y="7233046"/>
            <a:ext cx="28979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68.xml"/><Relationship Id="rId7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7.xml"/><Relationship Id="rId90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92.xml"/><Relationship Id="rId95" Type="http://schemas.openxmlformats.org/officeDocument/2006/relationships/slideLayout" Target="../slideLayouts/slideLayout93.xml"/><Relationship Id="rId9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5.xml"/><Relationship Id="rId98" Type="http://schemas.openxmlformats.org/officeDocument/2006/relationships/slideLayout" Target="../slideLayouts/slideLayout96.xml"/><Relationship Id="rId99" Type="http://schemas.openxmlformats.org/officeDocument/2006/relationships/slideLayout" Target="../slideLayouts/slideLayout97.xml"/><Relationship Id="rId100" Type="http://schemas.openxmlformats.org/officeDocument/2006/relationships/slideLayout" Target="../slideLayouts/slideLayout98.xml"/><Relationship Id="rId101" Type="http://schemas.openxmlformats.org/officeDocument/2006/relationships/slideLayout" Target="../slideLayouts/slideLayout99.xml"/><Relationship Id="rId102" Type="http://schemas.openxmlformats.org/officeDocument/2006/relationships/slideLayout" Target="../slideLayouts/slideLayout100.xml"/><Relationship Id="rId103" Type="http://schemas.openxmlformats.org/officeDocument/2006/relationships/slideLayout" Target="../slideLayouts/slideLayout101.xml"/><Relationship Id="rId104" Type="http://schemas.openxmlformats.org/officeDocument/2006/relationships/slideLayout" Target="../slideLayouts/slideLayout10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90600" y="140021"/>
            <a:ext cx="8178800" cy="2031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90600" y="2171378"/>
            <a:ext cx="8178800" cy="4737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951196" y="7239000"/>
            <a:ext cx="257608" cy="2900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  <p:sldLayoutId id="2147483731" r:id="rId85"/>
    <p:sldLayoutId id="2147483732" r:id="rId86"/>
    <p:sldLayoutId id="2147483733" r:id="rId87"/>
    <p:sldLayoutId id="2147483734" r:id="rId88"/>
    <p:sldLayoutId id="2147483735" r:id="rId89"/>
    <p:sldLayoutId id="2147483736" r:id="rId90"/>
    <p:sldLayoutId id="2147483737" r:id="rId91"/>
    <p:sldLayoutId id="2147483738" r:id="rId92"/>
    <p:sldLayoutId id="2147483739" r:id="rId93"/>
    <p:sldLayoutId id="2147483740" r:id="rId94"/>
    <p:sldLayoutId id="2147483741" r:id="rId95"/>
    <p:sldLayoutId id="2147483742" r:id="rId96"/>
    <p:sldLayoutId id="2147483743" r:id="rId97"/>
    <p:sldLayoutId id="2147483744" r:id="rId98"/>
    <p:sldLayoutId id="2147483745" r:id="rId99"/>
    <p:sldLayoutId id="2147483746" r:id="rId100"/>
    <p:sldLayoutId id="2147483747" r:id="rId101"/>
    <p:sldLayoutId id="2147483748" r:id="rId102"/>
    <p:sldLayoutId id="2147483749" r:id="rId103"/>
    <p:sldLayoutId id="2147483750" r:id="rId10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9pPr>
    </p:titleStyle>
    <p:bodyStyle>
      <a:lvl1pPr marL="6334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1pPr>
      <a:lvl2pPr marL="10652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2pPr>
      <a:lvl3pPr marL="14970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3pPr>
      <a:lvl4pPr marL="19288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4pPr>
      <a:lvl5pPr marL="23860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5pPr>
      <a:lvl6pPr marL="23860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6pPr>
      <a:lvl7pPr marL="23860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7pPr>
      <a:lvl8pPr marL="23860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8pPr>
      <a:lvl9pPr marL="2386012" marR="0" indent="-328612" algn="l" defTabSz="914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26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5pPr>
      <a:lvl6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6pPr>
      <a:lvl7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7pPr>
      <a:lvl8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8pPr>
      <a:lvl9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2.jpeg"/><Relationship Id="rId3" Type="http://schemas.openxmlformats.org/officeDocument/2006/relationships/image" Target="../media/image45.png"/><Relationship Id="rId4" Type="http://schemas.openxmlformats.org/officeDocument/2006/relationships/image" Target="../media/image2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eg"/><Relationship Id="rId3" Type="http://schemas.openxmlformats.org/officeDocument/2006/relationships/image" Target="../media/image4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4.jpe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6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.g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26.jpeg"/><Relationship Id="rId7" Type="http://schemas.openxmlformats.org/officeDocument/2006/relationships/image" Target="../media/image7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5.tif"/><Relationship Id="rId3" Type="http://schemas.openxmlformats.org/officeDocument/2006/relationships/image" Target="../media/image27.jpe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8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5.jpe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6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6.jpeg"/><Relationship Id="rId11" Type="http://schemas.openxmlformats.org/officeDocument/2006/relationships/image" Target="../media/image7.jpeg"/><Relationship Id="rId12" Type="http://schemas.openxmlformats.org/officeDocument/2006/relationships/image" Target="../media/image8.jpeg"/><Relationship Id="rId13" Type="http://schemas.openxmlformats.org/officeDocument/2006/relationships/image" Target="../media/image9.jpeg"/><Relationship Id="rId14" Type="http://schemas.openxmlformats.org/officeDocument/2006/relationships/image" Target="../media/image28.png"/><Relationship Id="rId15" Type="http://schemas.openxmlformats.org/officeDocument/2006/relationships/image" Target="../media/image10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2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e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11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9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9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46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2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5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51.jpeg"/><Relationship Id="rId3" Type="http://schemas.openxmlformats.org/officeDocument/2006/relationships/image" Target="../media/image110.png"/><Relationship Id="rId4" Type="http://schemas.openxmlformats.org/officeDocument/2006/relationships/image" Target="../media/image1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52.jpeg"/><Relationship Id="rId3" Type="http://schemas.openxmlformats.org/officeDocument/2006/relationships/image" Target="../media/image1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jpeg"/><Relationship Id="rId3" Type="http://schemas.openxmlformats.org/officeDocument/2006/relationships/image" Target="../media/image2.gif"/><Relationship Id="rId4" Type="http://schemas.openxmlformats.org/officeDocument/2006/relationships/image" Target="../media/image118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jpeg"/><Relationship Id="rId3" Type="http://schemas.openxmlformats.org/officeDocument/2006/relationships/image" Target="../media/image119.png"/><Relationship Id="rId4" Type="http://schemas.openxmlformats.org/officeDocument/2006/relationships/image" Target="../media/image120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1.png"/><Relationship Id="rId3" Type="http://schemas.openxmlformats.org/officeDocument/2006/relationships/image" Target="../media/image55.jpeg"/><Relationship Id="rId4" Type="http://schemas.openxmlformats.org/officeDocument/2006/relationships/image" Target="../media/image56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2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68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28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hyperlink" Target="mailto:ken.miller@brown.edu" TargetMode="External"/><Relationship Id="rId6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5.jpeg"/><Relationship Id="rId3" Type="http://schemas.openxmlformats.org/officeDocument/2006/relationships/image" Target="../media/image41.png"/><Relationship Id="rId4" Type="http://schemas.openxmlformats.org/officeDocument/2006/relationships/image" Target="../media/image16.jpeg"/><Relationship Id="rId5" Type="http://schemas.openxmlformats.org/officeDocument/2006/relationships/image" Target="../media/image42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DSLCoP Meeting September 4, 2019"/>
          <p:cNvSpPr txBox="1"/>
          <p:nvPr/>
        </p:nvSpPr>
        <p:spPr>
          <a:xfrm>
            <a:off x="6416835" y="6518668"/>
            <a:ext cx="2545830" cy="8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 algn="ctr" defTabSz="451555">
              <a:defRPr sz="1900">
                <a:solidFill>
                  <a:srgbClr val="FFFCF2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DSLCoP Meeting</a:t>
            </a:r>
            <a:br/>
            <a:r>
              <a:t>September 4, 2019</a:t>
            </a:r>
          </a:p>
        </p:txBody>
      </p:sp>
      <p:sp>
        <p:nvSpPr>
          <p:cNvPr id="923" name="New and Emerging Infectious Diseases"/>
          <p:cNvSpPr txBox="1"/>
          <p:nvPr/>
        </p:nvSpPr>
        <p:spPr>
          <a:xfrm>
            <a:off x="5010346" y="524221"/>
            <a:ext cx="4903574" cy="130386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4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>
            <a:spAutoFit/>
          </a:bodyPr>
          <a:lstStyle>
            <a:lvl1pPr algn="ctr" defTabSz="451555">
              <a:defRPr b="1" sz="4000">
                <a:solidFill>
                  <a:srgbClr val="FFFCF2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b="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imes"/>
                <a:ea typeface="Times"/>
                <a:cs typeface="Times"/>
                <a:sym typeface="Times"/>
              </a:rPr>
              <a:t>New and Emerging Infectious Diseases </a:t>
            </a:r>
          </a:p>
        </p:txBody>
      </p:sp>
      <p:sp>
        <p:nvSpPr>
          <p:cNvPr id="924" name="Ken Miller…"/>
          <p:cNvSpPr txBox="1"/>
          <p:nvPr/>
        </p:nvSpPr>
        <p:spPr>
          <a:xfrm>
            <a:off x="5864524" y="5149472"/>
            <a:ext cx="3880557" cy="1072446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 algn="ctr" defTabSz="451555">
              <a:defRPr sz="3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Ken Miller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1555">
              <a:defRPr sz="2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Brown University</a:t>
            </a:r>
          </a:p>
        </p:txBody>
      </p:sp>
      <p:sp>
        <p:nvSpPr>
          <p:cNvPr id="925" name="Cross-Cutting Concepts and Case Studies"/>
          <p:cNvSpPr txBox="1"/>
          <p:nvPr/>
        </p:nvSpPr>
        <p:spPr>
          <a:xfrm>
            <a:off x="5098521" y="2358157"/>
            <a:ext cx="472722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>
            <a:spAutoFit/>
          </a:bodyPr>
          <a:lstStyle>
            <a:lvl1pPr algn="ctr" defTabSz="451555">
              <a:defRPr b="1" sz="3400">
                <a:solidFill>
                  <a:srgbClr val="FFFCF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Cross-Cutting Concepts and Case Studies</a:t>
            </a:r>
          </a:p>
        </p:txBody>
      </p:sp>
      <p:pic>
        <p:nvPicPr>
          <p:cNvPr id="926" name="Screen Shot 2019-05-17 at 11.56.25 AM.png" descr="Screen Shot 2019-05-17 at 11.56.2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113" y="212586"/>
            <a:ext cx="4195315" cy="1802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Screen Shot 2019-08-27 at 10.48.16 AM.png" descr="Screen Shot 2019-08-27 at 10.48.1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93199" y="2558719"/>
            <a:ext cx="2344524" cy="2741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1.jpg" descr="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060" y="4572029"/>
            <a:ext cx="2583236" cy="2583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ZoonosesArtNYTimes.jpg" descr="ZoonosesArtNYTime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3334" y="848535"/>
            <a:ext cx="8722584" cy="5922930"/>
          </a:xfrm>
          <a:prstGeom prst="rect">
            <a:avLst/>
          </a:prstGeom>
          <a:ln w="25400"/>
        </p:spPr>
      </p:pic>
      <p:sp>
        <p:nvSpPr>
          <p:cNvPr id="1006" name="What does Evolution have to do with Infectious Disease?"/>
          <p:cNvSpPr/>
          <p:nvPr/>
        </p:nvSpPr>
        <p:spPr>
          <a:xfrm>
            <a:off x="1422721" y="5624941"/>
            <a:ext cx="7943810" cy="95295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R="457200" algn="ctr">
              <a:lnSpc>
                <a:spcPct val="80000"/>
              </a:lnSpc>
              <a:defRPr b="1" spc="-66" sz="3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does Evolution have to do with Infectious Disease?</a:t>
            </a:r>
          </a:p>
        </p:txBody>
      </p:sp>
      <p:pic>
        <p:nvPicPr>
          <p:cNvPr id="1007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067" y="255704"/>
            <a:ext cx="2197686" cy="274710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7271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1. Because diseases have always been drivers of change in human history"/>
          <p:cNvSpPr/>
          <p:nvPr/>
        </p:nvSpPr>
        <p:spPr>
          <a:xfrm>
            <a:off x="646303" y="2088087"/>
            <a:ext cx="8359582" cy="926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Because diseases have always been drivers of change in human history</a:t>
            </a:r>
          </a:p>
        </p:txBody>
      </p:sp>
      <p:sp>
        <p:nvSpPr>
          <p:cNvPr id="1010" name="2. The impact of past epidemics on society isn’t widely known. (It will be new to students)."/>
          <p:cNvSpPr/>
          <p:nvPr/>
        </p:nvSpPr>
        <p:spPr>
          <a:xfrm>
            <a:off x="349996" y="3380768"/>
            <a:ext cx="9107548" cy="139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The impact of past epidemics on society isn’t widely known.</a:t>
            </a:r>
            <a:br/>
            <a:r>
              <a:t>(It will be new to students).</a:t>
            </a:r>
          </a:p>
        </p:txBody>
      </p:sp>
      <p:sp>
        <p:nvSpPr>
          <p:cNvPr id="1011" name="Why teach about infectious diseases?"/>
          <p:cNvSpPr/>
          <p:nvPr/>
        </p:nvSpPr>
        <p:spPr>
          <a:xfrm>
            <a:off x="220264" y="797326"/>
            <a:ext cx="971947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914400">
              <a:spcBef>
                <a:spcPts val="1800"/>
              </a:spcBef>
              <a:buClr>
                <a:srgbClr val="E2FB00"/>
              </a:buClr>
              <a:buFont typeface="Chalkboard"/>
              <a:defRPr b="1" sz="37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teach about infectious diseases?</a:t>
            </a:r>
          </a:p>
        </p:txBody>
      </p:sp>
      <p:sp>
        <p:nvSpPr>
          <p:cNvPr id="1012" name="3. They make GREAT narratives for teaching adolescents (blood, death, suffering etc.)"/>
          <p:cNvSpPr/>
          <p:nvPr/>
        </p:nvSpPr>
        <p:spPr>
          <a:xfrm>
            <a:off x="494362" y="5143350"/>
            <a:ext cx="8818816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3. They make GREAT narratives for teaching adolescents (blood, death, suffering etc.)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2" grpId="3"/>
      <p:bldP build="whole" bldLvl="1" animBg="1" rev="0" advAuto="0" spid="1009" grpId="1"/>
      <p:bldP build="whole" bldLvl="1" animBg="1" rev="0" advAuto="0" spid="101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Screen Shot 2019-08-27 at 12.44.29 PM.png" descr="Screen Shot 2019-08-27 at 12.44.29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94" y="154715"/>
            <a:ext cx="5767771" cy="3994617"/>
          </a:xfrm>
          <a:prstGeom prst="rect">
            <a:avLst/>
          </a:prstGeom>
          <a:effectLst>
            <a:outerShdw sx="100000" sy="100000" kx="0" ky="0" algn="b" rotWithShape="0" blurRad="114300" dist="82621" dir="2276236">
              <a:srgbClr val="000000">
                <a:alpha val="72712"/>
              </a:srgbClr>
            </a:outerShdw>
          </a:effectLst>
        </p:spPr>
      </p:pic>
      <p:pic>
        <p:nvPicPr>
          <p:cNvPr id="1015" name="1.jpg" descr="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8982" y="2738895"/>
            <a:ext cx="4840982" cy="4917182"/>
          </a:xfrm>
          <a:prstGeom prst="rect">
            <a:avLst/>
          </a:prstGeom>
          <a:effectLst>
            <a:outerShdw sx="100000" sy="100000" kx="0" ky="0" algn="b" rotWithShape="0" blurRad="114300" dist="82621" dir="2276236">
              <a:srgbClr val="000000">
                <a:alpha val="72712"/>
              </a:srgbClr>
            </a:outerShdw>
          </a:effectLst>
        </p:spPr>
      </p:pic>
      <p:pic>
        <p:nvPicPr>
          <p:cNvPr id="1016" name="image.jpg" descr="imag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655" y="2720825"/>
            <a:ext cx="3247726" cy="46123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  <p:sp>
        <p:nvSpPr>
          <p:cNvPr id="1017" name="Diseases have changed History"/>
          <p:cNvSpPr txBox="1"/>
          <p:nvPr/>
        </p:nvSpPr>
        <p:spPr>
          <a:xfrm>
            <a:off x="6086577" y="828690"/>
            <a:ext cx="3771312" cy="1053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3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Diseases have changed History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5" grpId="2"/>
      <p:bldP build="whole" bldLvl="1" animBg="1" rev="0" advAuto="0" spid="10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6287" y="206907"/>
            <a:ext cx="3307426" cy="50765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  <p:pic>
        <p:nvPicPr>
          <p:cNvPr id="1020" name="Screen Shot 2019-08-27 at 11.33.28 AM.png" descr="Screen Shot 2019-08-27 at 11.33.2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3098" y="2169513"/>
            <a:ext cx="3307426" cy="517773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  <p:pic>
        <p:nvPicPr>
          <p:cNvPr id="1021" name="image.jpg" descr="imag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20" y="2754919"/>
            <a:ext cx="3247726" cy="46123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4. Narratives about infectious diseases show that EVOLUTION MATTERS to medicine and biomedical research."/>
          <p:cNvSpPr/>
          <p:nvPr/>
        </p:nvSpPr>
        <p:spPr>
          <a:xfrm>
            <a:off x="1248015" y="262407"/>
            <a:ext cx="7821707" cy="149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defRPr b="1"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4. Narratives about infectious diseases show that EVOLUTION MATTERS to medicine and biomedical research.</a:t>
            </a:r>
          </a:p>
        </p:txBody>
      </p:sp>
      <p:pic>
        <p:nvPicPr>
          <p:cNvPr id="102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97" y="2446108"/>
            <a:ext cx="5164504" cy="3409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Screen Shot 2019-08-27 at 11.47.50 AM.png" descr="Screen Shot 2019-08-27 at 11.47.5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400" y="4935386"/>
            <a:ext cx="5168901" cy="917321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Dr. Stuart Levy,  Tufts University School of Medicine"/>
          <p:cNvSpPr/>
          <p:nvPr/>
        </p:nvSpPr>
        <p:spPr>
          <a:xfrm>
            <a:off x="931517" y="5923824"/>
            <a:ext cx="3581478" cy="1170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355600">
              <a:spcBef>
                <a:spcPts val="1900"/>
              </a:spcBef>
              <a:defRPr b="1"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500"/>
              <a:t>Dr. Stuart Levy, </a:t>
            </a:r>
            <a:br>
              <a:rPr sz="2500"/>
            </a:br>
            <a:r>
              <a:rPr sz="2500"/>
              <a:t>Tufts University School of Medicine</a:t>
            </a:r>
          </a:p>
        </p:txBody>
      </p:sp>
      <p:sp>
        <p:nvSpPr>
          <p:cNvPr id="1027" name="“Medicine and public health would be much better off if medical students were taught as much about Darwin as they are about Pasteur.”"/>
          <p:cNvSpPr/>
          <p:nvPr/>
        </p:nvSpPr>
        <p:spPr>
          <a:xfrm>
            <a:off x="5759035" y="2652375"/>
            <a:ext cx="4124904" cy="2997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355600">
              <a:lnSpc>
                <a:spcPct val="90000"/>
              </a:lnSpc>
              <a:spcBef>
                <a:spcPts val="2300"/>
              </a:spcBef>
              <a:defRPr b="1" i="1" sz="31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“Medicine and public health would be much better off if medical students were taught as much about Darwin as they are about Pasteur.”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pull dir="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"/>
          <p:cNvGrpSpPr/>
          <p:nvPr/>
        </p:nvGrpSpPr>
        <p:grpSpPr>
          <a:xfrm>
            <a:off x="5353354" y="1985464"/>
            <a:ext cx="4623892" cy="4353944"/>
            <a:chOff x="0" y="0"/>
            <a:chExt cx="4623891" cy="4353943"/>
          </a:xfrm>
        </p:grpSpPr>
        <p:sp>
          <p:nvSpPr>
            <p:cNvPr id="1029" name="Rectangle"/>
            <p:cNvSpPr/>
            <p:nvPr/>
          </p:nvSpPr>
          <p:spPr>
            <a:xfrm>
              <a:off x="0" y="0"/>
              <a:ext cx="4623892" cy="43539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030" name="Rounded Rectangle"/>
            <p:cNvSpPr/>
            <p:nvPr/>
          </p:nvSpPr>
          <p:spPr>
            <a:xfrm>
              <a:off x="1327684" y="1438736"/>
              <a:ext cx="1760397" cy="1089642"/>
            </a:xfrm>
            <a:prstGeom prst="roundRect">
              <a:avLst>
                <a:gd name="adj" fmla="val 17483"/>
              </a:avLst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031" name="Target Species"/>
            <p:cNvSpPr txBox="1"/>
            <p:nvPr/>
          </p:nvSpPr>
          <p:spPr>
            <a:xfrm>
              <a:off x="1339493" y="1488257"/>
              <a:ext cx="173677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2900"/>
              </a:lvl1pPr>
            </a:lstStyle>
            <a:p>
              <a:pPr/>
              <a:r>
                <a:t>Target Species</a:t>
              </a:r>
            </a:p>
          </p:txBody>
        </p:sp>
      </p:grpSp>
      <p:pic>
        <p:nvPicPr>
          <p:cNvPr id="1033" name="Screen Shot 2019-08-27 at 1.00.21 PM.png" descr="Screen Shot 2019-08-27 at 1.00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547" y="972548"/>
            <a:ext cx="2835911" cy="389714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72712"/>
              </a:srgbClr>
            </a:outerShdw>
          </a:effectLst>
        </p:spPr>
      </p:pic>
      <p:grpSp>
        <p:nvGrpSpPr>
          <p:cNvPr id="1037" name="Group"/>
          <p:cNvGrpSpPr/>
          <p:nvPr/>
        </p:nvGrpSpPr>
        <p:grpSpPr>
          <a:xfrm>
            <a:off x="5492132" y="2246669"/>
            <a:ext cx="4358492" cy="3906460"/>
            <a:chOff x="0" y="0"/>
            <a:chExt cx="4358491" cy="3906458"/>
          </a:xfrm>
        </p:grpSpPr>
        <p:sp>
          <p:nvSpPr>
            <p:cNvPr id="1034" name="Food &amp; Water"/>
            <p:cNvSpPr txBox="1"/>
            <p:nvPr/>
          </p:nvSpPr>
          <p:spPr>
            <a:xfrm>
              <a:off x="2187985" y="-1"/>
              <a:ext cx="217050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2300"/>
              </a:lvl1pPr>
            </a:lstStyle>
            <a:p>
              <a:pPr/>
              <a:r>
                <a:t>Food &amp; Water</a:t>
              </a:r>
            </a:p>
          </p:txBody>
        </p:sp>
        <p:sp>
          <p:nvSpPr>
            <p:cNvPr id="1035" name="Predators"/>
            <p:cNvSpPr txBox="1"/>
            <p:nvPr/>
          </p:nvSpPr>
          <p:spPr>
            <a:xfrm>
              <a:off x="2645715" y="3106358"/>
              <a:ext cx="147795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300"/>
              </a:lvl1pPr>
            </a:lstStyle>
            <a:p>
              <a:pPr/>
              <a:r>
                <a:t>Predators</a:t>
              </a:r>
            </a:p>
          </p:txBody>
        </p:sp>
        <p:sp>
          <p:nvSpPr>
            <p:cNvPr id="1036" name="Physical Environment"/>
            <p:cNvSpPr txBox="1"/>
            <p:nvPr/>
          </p:nvSpPr>
          <p:spPr>
            <a:xfrm>
              <a:off x="0" y="3093658"/>
              <a:ext cx="1978980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2300"/>
              </a:lvl1pPr>
            </a:lstStyle>
            <a:p>
              <a:pPr/>
              <a:r>
                <a:t>Physical Environment</a:t>
              </a:r>
            </a:p>
          </p:txBody>
        </p:sp>
      </p:grpSp>
      <p:pic>
        <p:nvPicPr>
          <p:cNvPr id="1038" name="Screen Shot 2019-08-27 at 12.59.08 PM.png" descr="Screen Shot 2019-08-27 at 12.59.0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4520" y="3142701"/>
            <a:ext cx="2621251" cy="42134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72712"/>
              </a:srgbClr>
            </a:outerShdw>
          </a:effectLst>
        </p:spPr>
      </p:pic>
      <p:sp>
        <p:nvSpPr>
          <p:cNvPr id="1039" name="Line"/>
          <p:cNvSpPr/>
          <p:nvPr/>
        </p:nvSpPr>
        <p:spPr>
          <a:xfrm flipH="1">
            <a:off x="8246156" y="2790619"/>
            <a:ext cx="510910" cy="78791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grpSp>
        <p:nvGrpSpPr>
          <p:cNvPr id="1042" name="Group"/>
          <p:cNvGrpSpPr/>
          <p:nvPr/>
        </p:nvGrpSpPr>
        <p:grpSpPr>
          <a:xfrm>
            <a:off x="6570134" y="4405211"/>
            <a:ext cx="2185127" cy="891717"/>
            <a:chOff x="0" y="0"/>
            <a:chExt cx="2185126" cy="891715"/>
          </a:xfrm>
        </p:grpSpPr>
        <p:sp>
          <p:nvSpPr>
            <p:cNvPr id="1040" name="Line"/>
            <p:cNvSpPr/>
            <p:nvPr/>
          </p:nvSpPr>
          <p:spPr>
            <a:xfrm flipH="1" flipV="1">
              <a:off x="1676021" y="47989"/>
              <a:ext cx="509106" cy="791659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041" name="Line"/>
            <p:cNvSpPr/>
            <p:nvPr/>
          </p:nvSpPr>
          <p:spPr>
            <a:xfrm flipV="1">
              <a:off x="-1" y="0"/>
              <a:ext cx="453169" cy="89171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grpSp>
        <p:nvGrpSpPr>
          <p:cNvPr id="1045" name="Group"/>
          <p:cNvGrpSpPr/>
          <p:nvPr/>
        </p:nvGrpSpPr>
        <p:grpSpPr>
          <a:xfrm>
            <a:off x="5560541" y="2233969"/>
            <a:ext cx="1432282" cy="1374306"/>
            <a:chOff x="0" y="0"/>
            <a:chExt cx="1432280" cy="1374305"/>
          </a:xfrm>
        </p:grpSpPr>
        <p:sp>
          <p:nvSpPr>
            <p:cNvPr id="1043" name="Disease"/>
            <p:cNvSpPr txBox="1"/>
            <p:nvPr/>
          </p:nvSpPr>
          <p:spPr>
            <a:xfrm>
              <a:off x="0" y="0"/>
              <a:ext cx="131469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500">
                  <a:solidFill>
                    <a:srgbClr val="FF2600"/>
                  </a:solidFill>
                </a:defRPr>
              </a:lvl1pPr>
            </a:lstStyle>
            <a:p>
              <a:pPr/>
              <a:r>
                <a:t>Disease</a:t>
              </a:r>
            </a:p>
          </p:txBody>
        </p:sp>
        <p:sp>
          <p:nvSpPr>
            <p:cNvPr id="1044" name="Line"/>
            <p:cNvSpPr/>
            <p:nvPr/>
          </p:nvSpPr>
          <p:spPr>
            <a:xfrm>
              <a:off x="813728" y="527735"/>
              <a:ext cx="618553" cy="846571"/>
            </a:xfrm>
            <a:prstGeom prst="line">
              <a:avLst/>
            </a:prstGeom>
            <a:noFill/>
            <a:ln w="889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1046" name="JBS Haldane"/>
          <p:cNvSpPr txBox="1"/>
          <p:nvPr/>
        </p:nvSpPr>
        <p:spPr>
          <a:xfrm>
            <a:off x="229345" y="4337049"/>
            <a:ext cx="174471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solidFill>
                  <a:srgbClr val="FFFFFF"/>
                </a:solidFill>
              </a:defRPr>
            </a:lvl1pPr>
          </a:lstStyle>
          <a:p>
            <a:pPr/>
            <a:r>
              <a:t>JBS Haldane</a:t>
            </a:r>
          </a:p>
        </p:txBody>
      </p:sp>
      <p:sp>
        <p:nvSpPr>
          <p:cNvPr id="1047" name="Infectious Diseases are Major Drivers of Evolutionary Change"/>
          <p:cNvSpPr txBox="1"/>
          <p:nvPr/>
        </p:nvSpPr>
        <p:spPr>
          <a:xfrm>
            <a:off x="3269755" y="289624"/>
            <a:ext cx="6598259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Infectious Diseases are Major Drivers of Evolutionary Change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12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6" presetID="18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2" grpId="3"/>
      <p:bldP build="whole" bldLvl="1" animBg="1" rev="0" advAuto="0" spid="1047" grpId="6"/>
      <p:bldP build="whole" bldLvl="1" animBg="1" rev="0" advAuto="0" spid="1032" grpId="1"/>
      <p:bldP build="whole" bldLvl="1" animBg="1" rev="0" advAuto="0" spid="1037" grpId="2"/>
      <p:bldP build="whole" bldLvl="1" animBg="1" rev="0" advAuto="0" spid="1039" grpId="4"/>
      <p:bldP build="whole" bldLvl="1" animBg="1" rev="0" advAuto="0" spid="1045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636" y="238842"/>
            <a:ext cx="4554685" cy="2277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Screen Shot 2019-08-27 at 1.10.47 PM.png" descr="Screen Shot 2019-08-27 at 1.10.47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645791" y="2175112"/>
            <a:ext cx="5715001" cy="5134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Screen Shot 2019-08-27 at 1.10.57 PM.png" descr="Screen Shot 2019-08-27 at 1.10.5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1765" y="2820760"/>
            <a:ext cx="4808525" cy="4306833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Including Human Disease"/>
          <p:cNvSpPr txBox="1"/>
          <p:nvPr/>
        </p:nvSpPr>
        <p:spPr>
          <a:xfrm>
            <a:off x="5003923" y="481697"/>
            <a:ext cx="492867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Including Human Disease</a:t>
            </a:r>
          </a:p>
        </p:txBody>
      </p:sp>
      <p:sp>
        <p:nvSpPr>
          <p:cNvPr id="1053" name="Example: Sickle Cell Anemia"/>
          <p:cNvSpPr txBox="1"/>
          <p:nvPr/>
        </p:nvSpPr>
        <p:spPr>
          <a:xfrm>
            <a:off x="5003923" y="1123513"/>
            <a:ext cx="492867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Example: Sickle Cell Anemia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50">
        <p15:prstTrans prst="peelOff" invX="1"/>
      </p:transition>
    </mc:Choice>
    <mc:Choice xmlns:p14="http://schemas.microsoft.com/office/powerpoint/2010/main" Requires="p14">
      <p:transition spd="slow" advClick="1" p14:dur="125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91763 0.027931" origin="layout" pathEditMode="relative">
                                      <p:cBhvr>
                                        <p:cTn id="1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050"/>
                                        </p:tgtEl>
                                      </p:cBhvr>
                                      <p:by x="84629" y="8462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3" grpId="1"/>
      <p:bldP build="whole" bldLvl="1" animBg="1" rev="0" advAuto="0" spid="1050" grpId="3"/>
      <p:bldP build="whole" bldLvl="1" animBg="1" rev="0" advAuto="0" spid="1051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Screen Shot 2019-08-27 at 1.27.55 PM.png" descr="Screen Shot 2019-08-27 at 1.27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8813" y="799785"/>
            <a:ext cx="4279110" cy="4613569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Text"/>
          <p:cNvSpPr txBox="1"/>
          <p:nvPr/>
        </p:nvSpPr>
        <p:spPr>
          <a:xfrm>
            <a:off x="4883100" y="36703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057" name="Screen Shot 2019-08-27 at 1.30.09 PM.png" descr="Screen Shot 2019-08-27 at 1.30.0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4606" y="3429653"/>
            <a:ext cx="2752702" cy="3147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Screen Shot 2019-08-27 at 1.23.52 PM.png" descr="Screen Shot 2019-08-27 at 1.23.5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354" y="996177"/>
            <a:ext cx="4583435" cy="5627646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And they provide remarkable examples of Science in Action"/>
          <p:cNvSpPr txBox="1"/>
          <p:nvPr/>
        </p:nvSpPr>
        <p:spPr>
          <a:xfrm>
            <a:off x="511652" y="173423"/>
            <a:ext cx="913669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And they provide remarkable examples of Science in Action</a:t>
            </a:r>
          </a:p>
        </p:txBody>
      </p:sp>
      <p:sp>
        <p:nvSpPr>
          <p:cNvPr id="1060" name="Pardis Sabeta: Lead Singer of the band “Thousand Days”"/>
          <p:cNvSpPr txBox="1"/>
          <p:nvPr/>
        </p:nvSpPr>
        <p:spPr>
          <a:xfrm>
            <a:off x="5372264" y="6659834"/>
            <a:ext cx="3949298" cy="711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Pardis Sabeta: Lead Singer of the band “Thousand Days”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Screen Shot 2019-08-27 at 1.20.43 PM.png" descr="Screen Shot 2019-08-27 at 1.20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49" y="203445"/>
            <a:ext cx="8314630" cy="470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Screen Shot 2019-08-27 at 1.31.44 PM.png" descr="Screen Shot 2019-08-27 at 1.31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3608" y="3573268"/>
            <a:ext cx="4526353" cy="3454051"/>
          </a:xfrm>
          <a:prstGeom prst="rect">
            <a:avLst/>
          </a:prstGeom>
          <a:ln w="12700">
            <a:miter lim="400000"/>
          </a:ln>
        </p:spPr>
      </p:pic>
      <p:sp>
        <p:nvSpPr>
          <p:cNvPr id="1064" name="Lowest known incidence of Blood Type O"/>
          <p:cNvSpPr txBox="1"/>
          <p:nvPr/>
        </p:nvSpPr>
        <p:spPr>
          <a:xfrm>
            <a:off x="564750" y="5103951"/>
            <a:ext cx="4526354" cy="863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Lowest known incidence of Blood Type O</a:t>
            </a:r>
          </a:p>
        </p:txBody>
      </p:sp>
      <p:sp>
        <p:nvSpPr>
          <p:cNvPr id="1065" name="Strong Positive Selection for Cholera Resistance"/>
          <p:cNvSpPr txBox="1"/>
          <p:nvPr/>
        </p:nvSpPr>
        <p:spPr>
          <a:xfrm>
            <a:off x="509630" y="6067822"/>
            <a:ext cx="4636595" cy="863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Strong Positive Selection for Cholera Resistance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5" grpId="2"/>
      <p:bldP build="whole" bldLvl="1" animBg="1" rev="0" advAuto="0" spid="106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Screen Shot 2019-08-27 at 1.41.41 PM.png" descr="Screen Shot 2019-08-27 at 1.41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48" y="613635"/>
            <a:ext cx="6009645" cy="639273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146121" dir="2276236">
              <a:srgbClr val="000000">
                <a:alpha val="72712"/>
              </a:srgbClr>
            </a:outerShdw>
          </a:effectLst>
        </p:spPr>
      </p:pic>
      <p:pic>
        <p:nvPicPr>
          <p:cNvPr id="1068" name="Screen Shot 2019-08-27 at 1.37.02 PM.png" descr="Screen Shot 2019-08-27 at 1.37.0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7579" y="2003026"/>
            <a:ext cx="3493864" cy="45899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146121" dir="2276236">
              <a:srgbClr val="000000">
                <a:alpha val="72712"/>
              </a:srgbClr>
            </a:outerShdw>
          </a:effectLst>
        </p:spPr>
      </p:pic>
      <p:sp>
        <p:nvSpPr>
          <p:cNvPr id="1069" name="Her lab is now working on Lassa Fever virus"/>
          <p:cNvSpPr txBox="1"/>
          <p:nvPr/>
        </p:nvSpPr>
        <p:spPr>
          <a:xfrm>
            <a:off x="6650736" y="374750"/>
            <a:ext cx="3047550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600">
                <a:solidFill>
                  <a:srgbClr val="FFFFFF"/>
                </a:solidFill>
              </a:defRPr>
            </a:lvl1pPr>
          </a:lstStyle>
          <a:p>
            <a:pPr/>
            <a:r>
              <a:t>Her lab is now working on Lassa Fever virus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roup"/>
          <p:cNvGrpSpPr/>
          <p:nvPr/>
        </p:nvGrpSpPr>
        <p:grpSpPr>
          <a:xfrm>
            <a:off x="452515" y="334508"/>
            <a:ext cx="8122643" cy="6074663"/>
            <a:chOff x="0" y="0"/>
            <a:chExt cx="8122642" cy="6074661"/>
          </a:xfrm>
        </p:grpSpPr>
        <p:pic>
          <p:nvPicPr>
            <p:cNvPr id="930" name="Screen Shot 2018-10-15 at 11.34.06 AM.png" descr="Screen Shot 2018-10-15 at 11.34.06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006786" cy="6074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1" name="Rectangle"/>
            <p:cNvSpPr/>
            <p:nvPr/>
          </p:nvSpPr>
          <p:spPr>
            <a:xfrm>
              <a:off x="5753845" y="591367"/>
              <a:ext cx="2368798" cy="332344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6444" tIns="56444" rIns="56444" bIns="56444" numCol="1" anchor="ctr">
              <a:noAutofit/>
            </a:bodyPr>
            <a:lstStyle/>
            <a:p>
              <a:pPr algn="ctr" defTabSz="451555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933" name="Rounded Rectangle"/>
          <p:cNvSpPr/>
          <p:nvPr/>
        </p:nvSpPr>
        <p:spPr>
          <a:xfrm>
            <a:off x="6082781" y="4736494"/>
            <a:ext cx="2414522" cy="912813"/>
          </a:xfrm>
          <a:prstGeom prst="roundRect">
            <a:avLst>
              <a:gd name="adj" fmla="val 16304"/>
            </a:avLst>
          </a:prstGeom>
          <a:ln w="88900">
            <a:solidFill>
              <a:srgbClr val="FF2600"/>
            </a:solidFill>
          </a:ln>
          <a:effectLst>
            <a:outerShdw sx="100000" sy="100000" kx="0" ky="0" algn="b" rotWithShape="0" blurRad="101600" dist="101600" dir="2700000">
              <a:srgbClr val="000000">
                <a:alpha val="66000"/>
              </a:srgbClr>
            </a:outerShdw>
          </a:effectLst>
        </p:spPr>
        <p:txBody>
          <a:bodyPr lIns="39687" tIns="39687" rIns="39687" bIns="39687"/>
          <a:lstStyle/>
          <a:p>
            <a:pPr marL="45155" marR="45155" defTabSz="1012031"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934" name="/calworkshops-2019"/>
          <p:cNvSpPr txBox="1"/>
          <p:nvPr/>
        </p:nvSpPr>
        <p:spPr>
          <a:xfrm>
            <a:off x="6140277" y="369803"/>
            <a:ext cx="3604149" cy="9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6444" tIns="56444" rIns="56444" bIns="56444" anchor="ctr">
            <a:spAutoFit/>
          </a:bodyPr>
          <a:lstStyle>
            <a:lvl1pPr marR="508000" algn="ctr" defTabSz="508000"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/calworkshops-2019</a:t>
            </a:r>
          </a:p>
        </p:txBody>
      </p:sp>
      <p:sp>
        <p:nvSpPr>
          <p:cNvPr id="935" name="Rectangle"/>
          <p:cNvSpPr/>
          <p:nvPr/>
        </p:nvSpPr>
        <p:spPr>
          <a:xfrm>
            <a:off x="4627002" y="3977950"/>
            <a:ext cx="1270001" cy="4023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4" grpId="2"/>
      <p:bldP build="whole" bldLvl="1" animBg="1" rev="0" advAuto="0" spid="9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roup"/>
          <p:cNvGrpSpPr/>
          <p:nvPr/>
        </p:nvGrpSpPr>
        <p:grpSpPr>
          <a:xfrm>
            <a:off x="360879" y="188259"/>
            <a:ext cx="4433934" cy="5223452"/>
            <a:chOff x="0" y="0"/>
            <a:chExt cx="4433932" cy="5223450"/>
          </a:xfrm>
        </p:grpSpPr>
        <p:pic>
          <p:nvPicPr>
            <p:cNvPr id="1071" name="Screen Shot 2019-08-27 at 1.35.39 PM.png" descr="Screen Shot 2019-08-27 at 1.35.39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95641"/>
              <a:ext cx="4433933" cy="4427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2" name="Screen Shot 2019-08-27 at 1.38.12 PM.png" descr="Screen Shot 2019-08-27 at 1.38.12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216" y="0"/>
              <a:ext cx="4381501" cy="839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4" name="“Most patients are infected by exposure to excreta from the rodent Mastomys natalensis, which functions as a reservoir and maintains persistent infections.”"/>
          <p:cNvSpPr txBox="1"/>
          <p:nvPr/>
        </p:nvSpPr>
        <p:spPr>
          <a:xfrm>
            <a:off x="506078" y="5653718"/>
            <a:ext cx="5069917" cy="1371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100"/>
            </a:pPr>
            <a:r>
              <a:t>“Most patients are infected by exposure to excreta from the rodent </a:t>
            </a:r>
            <a:r>
              <a:rPr b="1" i="1"/>
              <a:t>Mastomys natalensis</a:t>
            </a:r>
            <a:r>
              <a:t>, which functions as a reservoir and maintains persistent infections.”</a:t>
            </a:r>
          </a:p>
        </p:txBody>
      </p:sp>
      <p:pic>
        <p:nvPicPr>
          <p:cNvPr id="1075" name="Screen Shot 2019-08-27 at 1.39.15 PM.png" descr="Screen Shot 2019-08-27 at 1.39.1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76742" y="609784"/>
            <a:ext cx="5069917" cy="30709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46121" dir="2276236">
              <a:srgbClr val="000000">
                <a:alpha val="72712"/>
              </a:srgbClr>
            </a:outerShdw>
          </a:effectLst>
        </p:spPr>
      </p:pic>
      <p:pic>
        <p:nvPicPr>
          <p:cNvPr id="1076" name="Screen Shot 2019-08-27 at 1.43.11 PM.png" descr="Screen Shot 2019-08-27 at 1.43.1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23437" y="4166913"/>
            <a:ext cx="2435683" cy="2375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9" name="Screen Shot 2019-08-30 at 1.45.40 PM.png"/>
          <p:cNvGrpSpPr/>
          <p:nvPr/>
        </p:nvGrpSpPr>
        <p:grpSpPr>
          <a:xfrm>
            <a:off x="5835549" y="3874948"/>
            <a:ext cx="4013201" cy="3086101"/>
            <a:chOff x="0" y="0"/>
            <a:chExt cx="4013200" cy="3086100"/>
          </a:xfrm>
        </p:grpSpPr>
        <p:pic>
          <p:nvPicPr>
            <p:cNvPr id="1078" name="Screen Shot 2019-08-30 at 1.45.40 PM.png" descr="Screen Shot 2019-08-30 at 1.45.40 P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200" y="50800"/>
              <a:ext cx="3860800" cy="2857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7" name="Screen Shot 2019-08-30 at 1.45.40 PM.png" descr="Screen Shot 2019-08-30 at 1.45.40 PM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13200" cy="3086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9" grpId="3"/>
      <p:bldP build="whole" bldLvl="1" animBg="1" rev="0" advAuto="0" spid="1075" grpId="1"/>
      <p:bldP build="whole" bldLvl="1" animBg="1" rev="0" advAuto="0" spid="107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5. There are always new, emerging, and re-emerging diseases whose stories are new and exciting/scary."/>
          <p:cNvSpPr/>
          <p:nvPr/>
        </p:nvSpPr>
        <p:spPr>
          <a:xfrm>
            <a:off x="799056" y="217746"/>
            <a:ext cx="958850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b="1"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5. There are always new, emerging, and re-emerging diseases whose stories are new and exciting/scary.</a:t>
            </a:r>
          </a:p>
        </p:txBody>
      </p:sp>
      <p:pic>
        <p:nvPicPr>
          <p:cNvPr id="1082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53" y="106128"/>
            <a:ext cx="6552739" cy="65864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  <p:grpSp>
        <p:nvGrpSpPr>
          <p:cNvPr id="1085" name="Group"/>
          <p:cNvGrpSpPr/>
          <p:nvPr/>
        </p:nvGrpSpPr>
        <p:grpSpPr>
          <a:xfrm>
            <a:off x="3451219" y="1617324"/>
            <a:ext cx="6565439" cy="5380411"/>
            <a:chOff x="0" y="0"/>
            <a:chExt cx="6565438" cy="5380410"/>
          </a:xfrm>
        </p:grpSpPr>
        <p:pic>
          <p:nvPicPr>
            <p:cNvPr id="1083" name="Screen Shot 2019-08-27 at 1.49.59 PM.png" descr="Screen Shot 2019-08-27 at 1.49.59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65439" cy="538041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82621" dir="2276236">
                <a:srgbClr val="000000">
                  <a:alpha val="87572"/>
                </a:srgbClr>
              </a:outerShdw>
            </a:effectLst>
          </p:spPr>
        </p:pic>
        <p:pic>
          <p:nvPicPr>
            <p:cNvPr id="1084" name="Screen Shot 2019-08-27 at 1.50.21 PM.png" descr="Screen Shot 2019-08-27 at 1.50.21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64829" y="806650"/>
              <a:ext cx="3534665" cy="522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86" name="Screen Shot 2019-08-27 at 1.52.34 PM.png" descr="Screen Shot 2019-08-27 at 1.52.3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134" y="2481076"/>
            <a:ext cx="5315468" cy="485938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5" grpId="2"/>
      <p:bldP build="whole" bldLvl="1" animBg="1" rev="0" advAuto="0" spid="1082" grpId="1"/>
      <p:bldP build="whole" bldLvl="1" animBg="1" rev="0" advAuto="0" spid="1086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005" y="361926"/>
            <a:ext cx="3569723" cy="35880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  <p:grpSp>
        <p:nvGrpSpPr>
          <p:cNvPr id="1091" name="Group"/>
          <p:cNvGrpSpPr/>
          <p:nvPr/>
        </p:nvGrpSpPr>
        <p:grpSpPr>
          <a:xfrm>
            <a:off x="1382884" y="1929022"/>
            <a:ext cx="3833118" cy="3141260"/>
            <a:chOff x="0" y="0"/>
            <a:chExt cx="3833116" cy="3141258"/>
          </a:xfrm>
        </p:grpSpPr>
        <p:pic>
          <p:nvPicPr>
            <p:cNvPr id="1089" name="Screen Shot 2019-08-27 at 1.49.59 PM.png" descr="Screen Shot 2019-08-27 at 1.49.59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33117" cy="314125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82621" dir="2276236">
                <a:srgbClr val="000000">
                  <a:alpha val="87572"/>
                </a:srgbClr>
              </a:outerShdw>
            </a:effectLst>
          </p:spPr>
        </p:pic>
        <p:pic>
          <p:nvPicPr>
            <p:cNvPr id="1090" name="Screen Shot 2019-08-27 at 1.50.21 PM.png" descr="Screen Shot 2019-08-27 at 1.50.21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4197" y="470949"/>
              <a:ext cx="2063653" cy="304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92" name="Screen Shot 2019-08-27 at 1.52.34 PM.png" descr="Screen Shot 2019-08-27 at 1.52.3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035" y="4036571"/>
            <a:ext cx="3569723" cy="32634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  <p:sp>
        <p:nvSpPr>
          <p:cNvPr id="1093" name="What biological principles do these Emerging Viral Diseases demonstrate?"/>
          <p:cNvSpPr txBox="1"/>
          <p:nvPr/>
        </p:nvSpPr>
        <p:spPr>
          <a:xfrm>
            <a:off x="5119606" y="206748"/>
            <a:ext cx="473435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What biological principles do these Emerging Viral Diseases demonstrate?</a:t>
            </a:r>
          </a:p>
        </p:txBody>
      </p:sp>
      <p:sp>
        <p:nvSpPr>
          <p:cNvPr id="1094" name="They combine Evolution and Ecology"/>
          <p:cNvSpPr txBox="1"/>
          <p:nvPr/>
        </p:nvSpPr>
        <p:spPr>
          <a:xfrm>
            <a:off x="5929034" y="2833879"/>
            <a:ext cx="3351027" cy="1524001"/>
          </a:xfrm>
          <a:prstGeom prst="rect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They combine Evolution and Ecology</a:t>
            </a:r>
          </a:p>
        </p:txBody>
      </p:sp>
      <p:grpSp>
        <p:nvGrpSpPr>
          <p:cNvPr id="1097" name="Group"/>
          <p:cNvGrpSpPr/>
          <p:nvPr/>
        </p:nvGrpSpPr>
        <p:grpSpPr>
          <a:xfrm>
            <a:off x="4313681" y="5292897"/>
            <a:ext cx="5582136" cy="1893937"/>
            <a:chOff x="0" y="0"/>
            <a:chExt cx="5582134" cy="1893935"/>
          </a:xfrm>
        </p:grpSpPr>
        <p:sp>
          <p:nvSpPr>
            <p:cNvPr id="1095" name="Think: Cross-Cutting Concepts!"/>
            <p:cNvSpPr txBox="1"/>
            <p:nvPr/>
          </p:nvSpPr>
          <p:spPr>
            <a:xfrm>
              <a:off x="1749018" y="354317"/>
              <a:ext cx="3833117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Think: Cross-Cutting Concepts!</a:t>
              </a:r>
            </a:p>
          </p:txBody>
        </p:sp>
        <p:pic>
          <p:nvPicPr>
            <p:cNvPr id="1096" name="NGSS-logo.png" descr="NGSS-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50095" cy="1893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7" grpId="2"/>
      <p:bldP build="whole" bldLvl="1" animBg="1" rev="0" advAuto="0" spid="109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What do most “in the news”  diseases have in common?"/>
          <p:cNvSpPr/>
          <p:nvPr/>
        </p:nvSpPr>
        <p:spPr>
          <a:xfrm>
            <a:off x="5029598" y="323696"/>
            <a:ext cx="4797779" cy="903599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355600">
              <a:spcBef>
                <a:spcPts val="2300"/>
              </a:spcBef>
              <a:defRPr b="1" spc="-26"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FF30D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do most “in the news”  diseases have in common?</a:t>
            </a:r>
          </a:p>
        </p:txBody>
      </p:sp>
      <p:sp>
        <p:nvSpPr>
          <p:cNvPr id="1100" name="1. They are Zoonoses."/>
          <p:cNvSpPr/>
          <p:nvPr/>
        </p:nvSpPr>
        <p:spPr>
          <a:xfrm>
            <a:off x="4789709" y="1312997"/>
            <a:ext cx="508000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355600">
              <a:lnSpc>
                <a:spcPct val="80000"/>
              </a:lnSpc>
              <a:spcBef>
                <a:spcPts val="2300"/>
              </a:spcBef>
              <a:def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FF30D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 They are </a:t>
            </a:r>
            <a:r>
              <a:rPr b="1"/>
              <a:t>Z</a:t>
            </a:r>
            <a:r>
              <a:rPr b="1"/>
              <a:t>oonoses.</a:t>
            </a:r>
          </a:p>
        </p:txBody>
      </p:sp>
      <p:sp>
        <p:nvSpPr>
          <p:cNvPr id="1101" name="2. Their emergence and spread involve changes in human social ecology."/>
          <p:cNvSpPr/>
          <p:nvPr/>
        </p:nvSpPr>
        <p:spPr>
          <a:xfrm>
            <a:off x="5173807" y="2035337"/>
            <a:ext cx="5080001" cy="105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355600">
              <a:lnSpc>
                <a:spcPct val="80000"/>
              </a:lnSpc>
              <a:defRPr spc="-50" sz="25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Their emergence and spread involve changes in human social ecology.</a:t>
            </a:r>
          </a:p>
        </p:txBody>
      </p:sp>
      <p:sp>
        <p:nvSpPr>
          <p:cNvPr id="1102" name="3. They affect humans due to changes in our interactions with local &amp; global environments."/>
          <p:cNvSpPr/>
          <p:nvPr/>
        </p:nvSpPr>
        <p:spPr>
          <a:xfrm>
            <a:off x="5173807" y="3365225"/>
            <a:ext cx="5080001" cy="111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355600">
              <a:lnSpc>
                <a:spcPct val="80000"/>
              </a:lnSpc>
              <a:spcBef>
                <a:spcPts val="2300"/>
              </a:spcBef>
              <a:defRPr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FF30D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3. They affect humans due to changes in our interactions with local &amp; global environments.</a:t>
            </a:r>
          </a:p>
        </p:txBody>
      </p:sp>
      <p:sp>
        <p:nvSpPr>
          <p:cNvPr id="1103" name="4. They remain dangerous to humans because they evolve!"/>
          <p:cNvSpPr/>
          <p:nvPr/>
        </p:nvSpPr>
        <p:spPr>
          <a:xfrm>
            <a:off x="5173807" y="4761259"/>
            <a:ext cx="5080001" cy="877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355600">
              <a:defRPr spc="-81" sz="27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4. They remain dangerous to humans because they </a:t>
            </a:r>
            <a:r>
              <a:rPr b="1" u="sng"/>
              <a:t>evolve</a:t>
            </a:r>
            <a:r>
              <a:t>!</a:t>
            </a:r>
          </a:p>
        </p:txBody>
      </p:sp>
      <p:sp>
        <p:nvSpPr>
          <p:cNvPr id="1104" name="5. Control requires scientifically-informed public health measures."/>
          <p:cNvSpPr/>
          <p:nvPr/>
        </p:nvSpPr>
        <p:spPr>
          <a:xfrm>
            <a:off x="5173807" y="6039825"/>
            <a:ext cx="5080001" cy="87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355600">
              <a:defRPr spc="-78"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5. Control requires scientifically-informed public health measures.</a:t>
            </a:r>
          </a:p>
        </p:txBody>
      </p:sp>
      <p:pic>
        <p:nvPicPr>
          <p:cNvPr id="1105" name="Screen Shot 2019-08-27 at 2.13.06 PM.png" descr="Screen Shot 2019-08-27 at 2.13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210" y="374650"/>
            <a:ext cx="4495801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0" grpId="1"/>
      <p:bldP build="whole" bldLvl="1" animBg="1" rev="0" advAuto="0" spid="1101" grpId="2"/>
      <p:bldP build="whole" bldLvl="1" animBg="1" rev="0" advAuto="0" spid="1102" grpId="3"/>
      <p:bldP build="whole" bldLvl="1" animBg="1" rev="0" advAuto="0" spid="1104" grpId="5"/>
      <p:bldP build="whole" bldLvl="1" animBg="1" rev="0" advAuto="0" spid="1103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ZOONOSIS:  A disease that can be  transmitted from animals to humans - and often back again."/>
          <p:cNvSpPr/>
          <p:nvPr/>
        </p:nvSpPr>
        <p:spPr>
          <a:xfrm>
            <a:off x="5103460" y="421638"/>
            <a:ext cx="5080001" cy="197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81000" defTabSz="914400">
              <a:lnSpc>
                <a:spcPct val="90000"/>
              </a:lnSpc>
              <a:spcBef>
                <a:spcPts val="600"/>
              </a:spcBef>
              <a:buClr>
                <a:srgbClr val="FFFB00"/>
              </a:buClr>
              <a:buFont typeface="Chalkboard"/>
              <a:defRPr b="1" sz="28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Chalkboard"/>
              </a:defRPr>
            </a:pPr>
            <a:r>
              <a:t>ZOONOSIS:  </a:t>
            </a:r>
            <a:r>
              <a:rPr>
                <a:solidFill>
                  <a:srgbClr val="FFFFFF"/>
                </a:solidFill>
              </a:rPr>
              <a:t>A disease that can be  transmitted from animals to humans - and often back again.</a:t>
            </a:r>
          </a:p>
        </p:txBody>
      </p:sp>
      <p:sp>
        <p:nvSpPr>
          <p:cNvPr id="1108" name="Examples?"/>
          <p:cNvSpPr/>
          <p:nvPr/>
        </p:nvSpPr>
        <p:spPr>
          <a:xfrm>
            <a:off x="5233662" y="3066446"/>
            <a:ext cx="4529891" cy="528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Chalkboard"/>
              <a:defRPr b="1"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pPr/>
            <a:r>
              <a:t>Examples?</a:t>
            </a:r>
          </a:p>
        </p:txBody>
      </p:sp>
      <p:sp>
        <p:nvSpPr>
          <p:cNvPr id="1109" name="Bubonic plague, rabies, hantavirus, Mad Cow, Bird/Swine Flu, West Nile Fever, Lyme Disease, SARS, Ebola, monkeypox, Nipah encephalitis, Lassa fever"/>
          <p:cNvSpPr/>
          <p:nvPr/>
        </p:nvSpPr>
        <p:spPr>
          <a:xfrm>
            <a:off x="4958607" y="3835240"/>
            <a:ext cx="5080001" cy="2861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lnSpc>
                <a:spcPct val="90000"/>
              </a:lnSpc>
              <a:spcBef>
                <a:spcPts val="600"/>
              </a:spcBef>
              <a:buClr>
                <a:srgbClr val="FFFB00"/>
              </a:buClr>
              <a:buFont typeface="Chalkboard"/>
              <a:defRPr b="1" sz="27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pPr/>
            <a:r>
              <a:t>Bubonic plague, rabies, hantavirus, Mad Cow, Bird/Swine Flu, West Nile Fever, Lyme Disease, SARS, Ebola, monkeypox, Nipah encephalitis, Lassa fever</a:t>
            </a:r>
          </a:p>
        </p:txBody>
      </p:sp>
      <p:pic>
        <p:nvPicPr>
          <p:cNvPr id="1110" name="1.gif" descr="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520" y="1493954"/>
            <a:ext cx="4529891" cy="4271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9" grpId="2"/>
      <p:bldP build="whole" bldLvl="1" animBg="1" rev="0" advAuto="0" spid="110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SpilloverNYTimesReview.jpg" descr="SpilloverNYTimesRevi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053" y="157207"/>
            <a:ext cx="6795894" cy="7305586"/>
          </a:xfrm>
          <a:prstGeom prst="rect">
            <a:avLst/>
          </a:prstGeom>
          <a:ln w="25400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21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Zaire-1976-1.png" descr="Zaire-1976-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196" y="392176"/>
            <a:ext cx="4211639" cy="3095165"/>
          </a:xfrm>
          <a:prstGeom prst="rect">
            <a:avLst/>
          </a:prstGeom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  <p:pic>
        <p:nvPicPr>
          <p:cNvPr id="1115" name="Zaire-1976-2.png" descr="Zaire-1976-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7618" y="359951"/>
            <a:ext cx="2782889" cy="4159265"/>
          </a:xfrm>
          <a:prstGeom prst="rect">
            <a:avLst/>
          </a:prstGeom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  <p:pic>
        <p:nvPicPr>
          <p:cNvPr id="1116" name="Screen shot 2014-11-01 at 4.05.17 PM.png" descr="Screen shot 2014-11-01 at 4.05.17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2150" y="1722437"/>
            <a:ext cx="3070622" cy="4473576"/>
          </a:xfrm>
          <a:prstGeom prst="rect">
            <a:avLst/>
          </a:prstGeom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  <p:pic>
        <p:nvPicPr>
          <p:cNvPr id="1117" name="Screen shot 2014-11-01 at 4.06.11 PM.png" descr="Screen shot 2014-11-01 at 4.06.11 PM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571" y="4312046"/>
            <a:ext cx="4618436" cy="3193654"/>
          </a:xfrm>
          <a:prstGeom prst="rect">
            <a:avLst/>
          </a:prstGeom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  <p:sp>
        <p:nvSpPr>
          <p:cNvPr id="1118" name="1976:…"/>
          <p:cNvSpPr/>
          <p:nvPr/>
        </p:nvSpPr>
        <p:spPr>
          <a:xfrm>
            <a:off x="5471155" y="5471914"/>
            <a:ext cx="4206876" cy="1587501"/>
          </a:xfrm>
          <a:prstGeom prst="rect">
            <a:avLst/>
          </a:prstGeom>
          <a:blipFill>
            <a:blip r:embed="rId6"/>
          </a:blip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63500" dir="3806096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ctr" defTabSz="456406">
              <a:defRPr b="1" sz="3200">
                <a:latin typeface="Arial"/>
                <a:ea typeface="Arial"/>
                <a:cs typeface="Arial"/>
                <a:sym typeface="Arial"/>
              </a:defRPr>
            </a:pPr>
            <a:r>
              <a:t>1976:</a:t>
            </a:r>
          </a:p>
          <a:p>
            <a:pPr algn="ctr" defTabSz="456406">
              <a:defRPr sz="2600"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t>A viral hemorrhagic fever is discovered in Zaire</a:t>
            </a:r>
          </a:p>
        </p:txBody>
      </p:sp>
      <p:pic>
        <p:nvPicPr>
          <p:cNvPr id="1119" name="Screen shot 2014-11-01 at 4.07.34 PM.png" descr="Screen shot 2014-11-01 at 4.07.34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61484" y="3509863"/>
            <a:ext cx="3651251" cy="382240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8" grpId="1"/>
      <p:bldP build="whole" bldLvl="1" animBg="1" rev="0" advAuto="0" spid="1116" grpId="2"/>
      <p:bldP build="whole" bldLvl="1" animBg="1" rev="0" advAuto="0" spid="1119" grpId="4"/>
      <p:bldP build="whole" bldLvl="1" animBg="1" rev="0" advAuto="0" spid="1117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21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peerj.com-articles-556.tiff" descr="peerj.com-articles-556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1250" y="565488"/>
            <a:ext cx="4941094" cy="476255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  <p:sp>
        <p:nvSpPr>
          <p:cNvPr id="1122" name="Ebola is a classic zoonotic disease"/>
          <p:cNvSpPr/>
          <p:nvPr/>
        </p:nvSpPr>
        <p:spPr>
          <a:xfrm>
            <a:off x="257968" y="3395662"/>
            <a:ext cx="4454923" cy="82867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ctr" defTabSz="456406"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Ebola is a classic zoonotic disease</a:t>
            </a:r>
          </a:p>
        </p:txBody>
      </p:sp>
      <p:grpSp>
        <p:nvGrpSpPr>
          <p:cNvPr id="1125" name="Group"/>
          <p:cNvGrpSpPr/>
          <p:nvPr/>
        </p:nvGrpSpPr>
        <p:grpSpPr>
          <a:xfrm>
            <a:off x="168671" y="426640"/>
            <a:ext cx="4451987" cy="2748360"/>
            <a:chOff x="0" y="0"/>
            <a:chExt cx="4451986" cy="2748359"/>
          </a:xfrm>
        </p:grpSpPr>
        <p:pic>
          <p:nvPicPr>
            <p:cNvPr id="1123" name="Filovirus_virion.jpg" descr="Filovirus_virion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51987" cy="2748360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39700" dist="139700" dir="2700000">
                <a:srgbClr val="000000">
                  <a:alpha val="66999"/>
                </a:srgbClr>
              </a:outerShdw>
            </a:effectLst>
          </p:spPr>
        </p:pic>
        <p:sp>
          <p:nvSpPr>
            <p:cNvPr id="1124" name="Ebola virion"/>
            <p:cNvSpPr/>
            <p:nvPr/>
          </p:nvSpPr>
          <p:spPr>
            <a:xfrm>
              <a:off x="109316" y="73787"/>
              <a:ext cx="1400387" cy="3385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 algn="ctr" defTabSz="456406">
                <a:defRPr b="1"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Ebola virion</a:t>
              </a:r>
            </a:p>
          </p:txBody>
        </p:sp>
      </p:grpSp>
      <p:pic>
        <p:nvPicPr>
          <p:cNvPr id="1126" name="Ebola-description.png" descr="Ebola-descripti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1718" y="259730"/>
            <a:ext cx="5061791" cy="564554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  <p:sp>
        <p:nvSpPr>
          <p:cNvPr id="1127" name="We know its evolutionary relationship to other viruses"/>
          <p:cNvSpPr/>
          <p:nvPr/>
        </p:nvSpPr>
        <p:spPr>
          <a:xfrm>
            <a:off x="257968" y="4432498"/>
            <a:ext cx="4454923" cy="82867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ctr" defTabSz="456406"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know its evolutionary relationship to other viruses</a:t>
            </a:r>
          </a:p>
        </p:txBody>
      </p:sp>
      <p:sp>
        <p:nvSpPr>
          <p:cNvPr id="1128" name="We know how it spreads"/>
          <p:cNvSpPr/>
          <p:nvPr/>
        </p:nvSpPr>
        <p:spPr>
          <a:xfrm>
            <a:off x="257968" y="5539382"/>
            <a:ext cx="4454923" cy="46037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ctr" defTabSz="456406"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know how it spreads</a:t>
            </a:r>
          </a:p>
        </p:txBody>
      </p:sp>
      <p:sp>
        <p:nvSpPr>
          <p:cNvPr id="1129" name="Fruit bats and rodents are reservoirs for the disease."/>
          <p:cNvSpPr/>
          <p:nvPr/>
        </p:nvSpPr>
        <p:spPr>
          <a:xfrm>
            <a:off x="945286" y="6856559"/>
            <a:ext cx="8076647" cy="428179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ctr" defTabSz="456406"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Fruit bats and rodents are reservoirs for the disease.</a:t>
            </a:r>
          </a:p>
        </p:txBody>
      </p:sp>
      <p:pic>
        <p:nvPicPr>
          <p:cNvPr id="1130" name="NEJM-LifeCycle.png" descr="NEJM-LifeCycl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542" y="69453"/>
            <a:ext cx="9882188" cy="647267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39700" dir="2700000">
              <a:srgbClr val="000000">
                <a:alpha val="66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1" grpId="2"/>
      <p:bldP build="whole" bldLvl="1" animBg="1" rev="0" advAuto="0" spid="1129" grpId="5"/>
      <p:bldP build="whole" bldLvl="1" animBg="1" rev="0" advAuto="0" spid="1130" grpId="6"/>
      <p:bldP build="whole" bldLvl="1" animBg="1" rev="0" advAuto="0" spid="1127" grpId="1"/>
      <p:bldP build="whole" bldLvl="1" animBg="1" rev="0" advAuto="0" spid="1128" grpId="3"/>
      <p:bldP build="whole" bldLvl="1" animBg="1" rev="0" advAuto="0" spid="1126" grpId="4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6300" y="2581275"/>
            <a:ext cx="3327400" cy="217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" y="1944687"/>
            <a:ext cx="2006600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image.jpg" descr="imag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9388" y="5434012"/>
            <a:ext cx="266700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image.jpg" descr="imag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8600" y="2057400"/>
            <a:ext cx="2311400" cy="237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image.jpg" descr="imag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4200" y="5480050"/>
            <a:ext cx="4192588" cy="340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dolphinsGolfoDulce  004.jpg" descr="dolphinsGolfoDulce  00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1000" y="-103535"/>
            <a:ext cx="4318000" cy="1665635"/>
          </a:xfrm>
          <a:prstGeom prst="rect">
            <a:avLst/>
          </a:prstGeom>
          <a:ln w="25400"/>
        </p:spPr>
      </p:pic>
      <p:grpSp>
        <p:nvGrpSpPr>
          <p:cNvPr id="1148" name="Group"/>
          <p:cNvGrpSpPr/>
          <p:nvPr/>
        </p:nvGrpSpPr>
        <p:grpSpPr>
          <a:xfrm>
            <a:off x="774699" y="584199"/>
            <a:ext cx="8610601" cy="5994402"/>
            <a:chOff x="0" y="0"/>
            <a:chExt cx="8610599" cy="5994400"/>
          </a:xfrm>
        </p:grpSpPr>
        <p:sp>
          <p:nvSpPr>
            <p:cNvPr id="1138" name="Line"/>
            <p:cNvSpPr/>
            <p:nvPr/>
          </p:nvSpPr>
          <p:spPr>
            <a:xfrm>
              <a:off x="6527800" y="25400"/>
              <a:ext cx="1663700" cy="1358901"/>
            </a:xfrm>
            <a:prstGeom prst="line">
              <a:avLst/>
            </a:prstGeom>
            <a:noFill/>
            <a:ln w="114300" cap="rnd">
              <a:solidFill>
                <a:srgbClr val="FF2600"/>
              </a:solidFill>
              <a:custDash>
                <a:ds d="1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39" name="Line"/>
            <p:cNvSpPr/>
            <p:nvPr/>
          </p:nvSpPr>
          <p:spPr>
            <a:xfrm flipH="1">
              <a:off x="1714500" y="5994400"/>
              <a:ext cx="4445001" cy="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0" name="Line"/>
            <p:cNvSpPr/>
            <p:nvPr/>
          </p:nvSpPr>
          <p:spPr>
            <a:xfrm flipV="1">
              <a:off x="8597900" y="3898900"/>
              <a:ext cx="12700" cy="977900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1" name="Line"/>
            <p:cNvSpPr/>
            <p:nvPr/>
          </p:nvSpPr>
          <p:spPr>
            <a:xfrm flipV="1">
              <a:off x="152400" y="0"/>
              <a:ext cx="1905001" cy="1295401"/>
            </a:xfrm>
            <a:prstGeom prst="line">
              <a:avLst/>
            </a:prstGeom>
            <a:noFill/>
            <a:ln w="114300" cap="rnd">
              <a:solidFill>
                <a:srgbClr val="FF2600"/>
              </a:solidFill>
              <a:custDash>
                <a:ds d="1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2" name="Line"/>
            <p:cNvSpPr/>
            <p:nvPr/>
          </p:nvSpPr>
          <p:spPr>
            <a:xfrm flipH="1" flipV="1">
              <a:off x="0" y="3810000"/>
              <a:ext cx="38101" cy="977900"/>
            </a:xfrm>
            <a:prstGeom prst="line">
              <a:avLst/>
            </a:prstGeom>
            <a:noFill/>
            <a:ln w="114300" cap="rnd">
              <a:solidFill>
                <a:srgbClr val="FF2600"/>
              </a:solidFill>
              <a:custDash>
                <a:ds d="1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3" name="Line"/>
            <p:cNvSpPr/>
            <p:nvPr/>
          </p:nvSpPr>
          <p:spPr>
            <a:xfrm>
              <a:off x="1346200" y="2933700"/>
              <a:ext cx="1193801" cy="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4" name="Line"/>
            <p:cNvSpPr/>
            <p:nvPr/>
          </p:nvSpPr>
          <p:spPr>
            <a:xfrm>
              <a:off x="4292600" y="1016000"/>
              <a:ext cx="12700" cy="85090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5" name="Line"/>
            <p:cNvSpPr/>
            <p:nvPr/>
          </p:nvSpPr>
          <p:spPr>
            <a:xfrm flipH="1">
              <a:off x="6019800" y="2921000"/>
              <a:ext cx="1079500" cy="3810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6" name="Line"/>
            <p:cNvSpPr/>
            <p:nvPr/>
          </p:nvSpPr>
          <p:spPr>
            <a:xfrm flipH="1" flipV="1">
              <a:off x="5969000" y="4216400"/>
              <a:ext cx="660401" cy="660400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7" name="Line"/>
            <p:cNvSpPr/>
            <p:nvPr/>
          </p:nvSpPr>
          <p:spPr>
            <a:xfrm flipV="1">
              <a:off x="1651000" y="4216400"/>
              <a:ext cx="939800" cy="558800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25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6. The emergence and spread of Zoonotic diseases involve changes in human social ecology."/>
          <p:cNvSpPr/>
          <p:nvPr/>
        </p:nvSpPr>
        <p:spPr>
          <a:xfrm>
            <a:off x="384488" y="2255777"/>
            <a:ext cx="4011195" cy="3261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355600">
              <a:defRPr b="1" spc="-72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6. The emergence and spread of Zoonotic diseases involve changes in human social ecology.</a:t>
            </a:r>
          </a:p>
        </p:txBody>
      </p:sp>
      <p:pic>
        <p:nvPicPr>
          <p:cNvPr id="1151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1337" y="359061"/>
            <a:ext cx="4812375" cy="6901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58596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437" y="168671"/>
            <a:ext cx="3532188" cy="38992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700000">
              <a:srgbClr val="000000">
                <a:alpha val="75000"/>
              </a:srgbClr>
            </a:outerShdw>
          </a:effectLst>
        </p:spPr>
      </p:pic>
      <p:pic>
        <p:nvPicPr>
          <p:cNvPr id="938" name="Screen shot 2013-09-08 at 12.25.22 PM.png" descr="Screen shot 2013-09-08 at 12.25.22 PM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057" y="1479142"/>
            <a:ext cx="5678901" cy="3606801"/>
          </a:xfrm>
          <a:prstGeom prst="rect">
            <a:avLst/>
          </a:prstGeom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939" name="Screen shot 2013-09-08 at 12.20.58 PM.png" descr="Screen shot 2013-09-08 at 12.20.58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6881" y="48418"/>
            <a:ext cx="5454514" cy="2999583"/>
          </a:xfrm>
          <a:prstGeom prst="rect">
            <a:avLst/>
          </a:prstGeom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940" name="Screen shot 2013-09-08 at 12.21.26 PM.png" descr="Screen shot 2013-09-08 at 12.21.26 PM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54537" y="4275137"/>
            <a:ext cx="4862690" cy="2955052"/>
          </a:xfrm>
          <a:prstGeom prst="rect">
            <a:avLst/>
          </a:prstGeom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941" name="Screen shot 2013-09-08 at 12.22.22 PM.png" descr="Screen shot 2013-09-08 at 12.22.22 PM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537" y="4860528"/>
            <a:ext cx="5290970" cy="2626079"/>
          </a:xfrm>
          <a:prstGeom prst="rect">
            <a:avLst/>
          </a:prstGeom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942" name="Screen shot 2013-09-08 at 12.22.51 PM.png" descr="Screen shot 2013-09-08 at 12.22.51 PM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42271" y="2389981"/>
            <a:ext cx="5212600" cy="3149601"/>
          </a:xfrm>
          <a:prstGeom prst="rect">
            <a:avLst/>
          </a:prstGeom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8" grpId="1"/>
      <p:bldP build="whole" bldLvl="1" animBg="1" rev="0" advAuto="0" spid="939" grpId="2"/>
      <p:bldP build="whole" bldLvl="1" animBg="1" rev="0" advAuto="0" spid="941" grpId="4"/>
      <p:bldP build="whole" bldLvl="1" animBg="1" rev="0" advAuto="0" spid="942" grpId="5"/>
      <p:bldP build="whole" bldLvl="1" animBg="1" rev="0" advAuto="0" spid="940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These factors alter interactions among human populations, domestic animal populations, and wild animal populations."/>
          <p:cNvSpPr/>
          <p:nvPr/>
        </p:nvSpPr>
        <p:spPr>
          <a:xfrm>
            <a:off x="4879798" y="4317822"/>
            <a:ext cx="4995665" cy="2146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buClr>
                <a:srgbClr val="FFFFFF"/>
              </a:buClr>
              <a:buFont typeface="Chalkboard"/>
              <a:defRPr b="1" spc="-59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These factors alter interactions among human populations, domestic animal populations, and wild animal populations.</a:t>
            </a:r>
          </a:p>
        </p:txBody>
      </p:sp>
      <p:sp>
        <p:nvSpPr>
          <p:cNvPr id="1154" name="“Human social ecology” includes population density, where we live, the way we travel, and the way we produce our food."/>
          <p:cNvSpPr/>
          <p:nvPr/>
        </p:nvSpPr>
        <p:spPr>
          <a:xfrm>
            <a:off x="153182" y="488244"/>
            <a:ext cx="5220230" cy="2285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buClr>
                <a:srgbClr val="FFFFFF"/>
              </a:buClr>
              <a:buFont typeface="Chalkboard"/>
              <a:defRPr b="1" spc="-59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“Human social ecology” includes population density, where we live, the way we travel, and the way we produce our food.</a:t>
            </a:r>
          </a:p>
        </p:txBody>
      </p:sp>
      <p:pic>
        <p:nvPicPr>
          <p:cNvPr id="1155" name="Screen Shot 2019-08-27 at 2.25.07 PM.png" descr="Screen Shot 2019-08-27 at 2.25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4771" y="319365"/>
            <a:ext cx="4439141" cy="360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6" name="Screen Shot 2019-08-27 at 2.26.26 PM.png" descr="Screen Shot 2019-08-27 at 2.26.2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778" y="3490883"/>
            <a:ext cx="4189237" cy="3369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5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he history of H.I.V. is a prime example.…"/>
          <p:cNvSpPr/>
          <p:nvPr/>
        </p:nvSpPr>
        <p:spPr>
          <a:xfrm>
            <a:off x="4687532" y="3195308"/>
            <a:ext cx="4728711" cy="3696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914400">
              <a:spcBef>
                <a:spcPts val="1800"/>
              </a:spcBef>
              <a:buClr>
                <a:srgbClr val="E2FB00"/>
              </a:buClr>
              <a:buFont typeface="Chalkboard"/>
              <a:defRPr b="1" sz="29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The history of H.I.V. is a prime example.</a:t>
            </a:r>
            <a:br/>
            <a:endParaRPr sz="900"/>
          </a:p>
          <a:p>
            <a:pPr algn="ctr" defTabSz="914400">
              <a:spcBef>
                <a:spcPts val="1800"/>
              </a:spcBef>
              <a:buClr>
                <a:srgbClr val="E2FB00"/>
              </a:buClr>
              <a:buFont typeface="Chalkboard"/>
              <a:defRPr b="1" sz="29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Where did this deadly virus come from? </a:t>
            </a:r>
            <a:br/>
            <a:endParaRPr sz="700"/>
          </a:p>
          <a:p>
            <a:pPr algn="ctr" defTabSz="914400">
              <a:spcBef>
                <a:spcPts val="1800"/>
              </a:spcBef>
              <a:buClr>
                <a:srgbClr val="E2FB00"/>
              </a:buClr>
              <a:buFont typeface="Chalkboard"/>
              <a:defRPr b="1" sz="29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You’ve probably heard “Africa” - but how and why?</a:t>
            </a:r>
          </a:p>
        </p:txBody>
      </p:sp>
      <p:pic>
        <p:nvPicPr>
          <p:cNvPr id="1159" name="Screen Shot 2019-08-27 at 2.53.18 PM.png" descr="Screen Shot 2019-08-27 at 2.53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96" y="765275"/>
            <a:ext cx="3940352" cy="580051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127000" dir="2520043">
              <a:srgbClr val="000000">
                <a:alpha val="80000"/>
              </a:srgbClr>
            </a:outerShdw>
          </a:effectLst>
        </p:spPr>
      </p:pic>
      <p:pic>
        <p:nvPicPr>
          <p:cNvPr id="1160" name="Screen Shot 2019-08-27 at 2.54.32 PM.png" descr="Screen Shot 2019-08-27 at 2.54.3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4880" y="385901"/>
            <a:ext cx="2551570" cy="2544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5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By looking for similar viruses in our closest living relatives: primates in Africa."/>
          <p:cNvSpPr/>
          <p:nvPr/>
        </p:nvSpPr>
        <p:spPr>
          <a:xfrm>
            <a:off x="247650" y="2008533"/>
            <a:ext cx="96647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By looking for similar viruses in our closest living relatives: primates in Africa. </a:t>
            </a:r>
          </a:p>
        </p:txBody>
      </p:sp>
      <p:sp>
        <p:nvSpPr>
          <p:cNvPr id="1163" name="How would an evolutionary biologist search for the origin of a virus that manipulates human immune systems with deadly skill?"/>
          <p:cNvSpPr/>
          <p:nvPr/>
        </p:nvSpPr>
        <p:spPr>
          <a:xfrm>
            <a:off x="525976" y="185039"/>
            <a:ext cx="8696252" cy="146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3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How would an evolutionary biologist search for the origin of a virus that manipulates human immune systems with deadly skill? </a:t>
            </a:r>
          </a:p>
        </p:txBody>
      </p:sp>
      <p:sp>
        <p:nvSpPr>
          <p:cNvPr id="1164" name="Many African primates are infected by similar retroviruses.…"/>
          <p:cNvSpPr/>
          <p:nvPr/>
        </p:nvSpPr>
        <p:spPr>
          <a:xfrm>
            <a:off x="254756" y="4160521"/>
            <a:ext cx="6144662" cy="1944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Many African primates are infected by similar retroviruses. </a:t>
            </a:r>
          </a:p>
          <a:p>
            <a:pPr algn="ctr" defTabSz="914400">
              <a:spcBef>
                <a:spcPts val="1800"/>
              </a:spcBef>
              <a:buClr>
                <a:srgbClr val="FFFFFF"/>
              </a:buClr>
              <a:buFont typeface="Chalkboard"/>
              <a:defRPr b="1"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But how could these viruses have jumped to humans? </a:t>
            </a:r>
          </a:p>
        </p:txBody>
      </p:sp>
      <p:sp>
        <p:nvSpPr>
          <p:cNvPr id="1165" name="What they found was fascinating"/>
          <p:cNvSpPr/>
          <p:nvPr/>
        </p:nvSpPr>
        <p:spPr>
          <a:xfrm>
            <a:off x="2055502" y="3097387"/>
            <a:ext cx="58721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914400">
              <a:spcBef>
                <a:spcPts val="1800"/>
              </a:spcBef>
              <a:buClr>
                <a:srgbClr val="E2FB00"/>
              </a:buClr>
              <a:buFont typeface="Chalkboard"/>
              <a:defRPr b="1" sz="28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they found was fascinating</a:t>
            </a:r>
          </a:p>
        </p:txBody>
      </p:sp>
      <p:pic>
        <p:nvPicPr>
          <p:cNvPr id="116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3966" y="3925000"/>
            <a:ext cx="3302001" cy="2628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6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9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9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9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6" grpId="2"/>
      <p:bldP build="whole" bldLvl="1" animBg="1" rev="0" advAuto="0" spid="1162" grpId="1"/>
      <p:bldP build="whole" bldLvl="1" animBg="1" rev="0" advAuto="0" spid="1164" grpId="4"/>
      <p:bldP build="whole" bldLvl="1" animBg="1" rev="0" advAuto="0" spid="1165" grpId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5" y="896568"/>
            <a:ext cx="8112490" cy="5826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1.jpg" descr="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7433" y="223664"/>
            <a:ext cx="4932254" cy="3395131"/>
          </a:xfrm>
          <a:prstGeom prst="rect">
            <a:avLst/>
          </a:prstGeom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pic>
        <p:nvPicPr>
          <p:cNvPr id="1170" name="1.jpg" descr="1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80" y="3532518"/>
            <a:ext cx="5925539" cy="3771795"/>
          </a:xfrm>
          <a:prstGeom prst="rect">
            <a:avLst/>
          </a:prstGeom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sp>
        <p:nvSpPr>
          <p:cNvPr id="1171" name="“Bushmeat” trade in these regions brought human hunters into direct contact with simian retroviruses."/>
          <p:cNvSpPr txBox="1"/>
          <p:nvPr/>
        </p:nvSpPr>
        <p:spPr>
          <a:xfrm>
            <a:off x="6195572" y="4034115"/>
            <a:ext cx="3742660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900">
                <a:solidFill>
                  <a:srgbClr val="FFFFFF"/>
                </a:solidFill>
              </a:defRPr>
            </a:lvl1pPr>
          </a:lstStyle>
          <a:p>
            <a:pPr/>
            <a:r>
              <a:t>“Bushmeat” trade in these regions brought human hunters into direct contact with simian retroviruses.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3611 -0.275926" origin="layout" pathEditMode="relative">
                                      <p:cBhvr>
                                        <p:cTn id="6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168"/>
                                        </p:tgtEl>
                                      </p:cBhvr>
                                      <p:by x="51874" y="5187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8" grpId="2"/>
      <p:bldP build="whole" bldLvl="1" animBg="1" rev="0" advAuto="0" spid="1169" grpId="3"/>
      <p:bldP build="whole" bldLvl="1" animBg="1" rev="0" advAuto="0" spid="1170" grpId="4"/>
      <p:bldP build="whole" bldLvl="1" animBg="1" rev="0" advAuto="0" spid="1171" grpId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The “bushmeat hypothesis” is interesting … But is it supported by data?"/>
          <p:cNvSpPr/>
          <p:nvPr/>
        </p:nvSpPr>
        <p:spPr>
          <a:xfrm>
            <a:off x="647553" y="566106"/>
            <a:ext cx="9057603" cy="1001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spcBef>
                <a:spcPts val="2000"/>
              </a:spcBef>
              <a:buClr>
                <a:srgbClr val="E2FB00"/>
              </a:buClr>
              <a:buFont typeface="Chalkboard"/>
              <a:defRPr b="1" sz="3500">
                <a:solidFill>
                  <a:srgbClr val="E2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2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“bushmeat hypothesis” is interesting … But is it supported by data?</a:t>
            </a:r>
          </a:p>
        </p:txBody>
      </p:sp>
      <p:sp>
        <p:nvSpPr>
          <p:cNvPr id="1174" name="For years, transmission of retroviruses from apes to humans was known only in laboratory and zoo environments.…"/>
          <p:cNvSpPr/>
          <p:nvPr/>
        </p:nvSpPr>
        <p:spPr>
          <a:xfrm>
            <a:off x="1122461" y="4785831"/>
            <a:ext cx="7915078" cy="197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spcBef>
                <a:spcPts val="2000"/>
              </a:spcBef>
              <a:buClr>
                <a:srgbClr val="FFFFFF"/>
              </a:buClr>
              <a:buFont typeface="Chalkboard"/>
              <a:defRPr b="1"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For years, transmission of retroviruses from apes to humans was known only in laboratory and zoo environments.</a:t>
            </a:r>
          </a:p>
          <a:p>
            <a:pPr algn="ctr" defTabSz="914400">
              <a:spcBef>
                <a:spcPts val="2000"/>
              </a:spcBef>
              <a:buClr>
                <a:srgbClr val="FFFFFF"/>
              </a:buClr>
              <a:buFont typeface="Chalkboard"/>
              <a:defRPr b="1"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But then …</a:t>
            </a:r>
          </a:p>
        </p:txBody>
      </p:sp>
      <p:grpSp>
        <p:nvGrpSpPr>
          <p:cNvPr id="1178" name="Group"/>
          <p:cNvGrpSpPr/>
          <p:nvPr/>
        </p:nvGrpSpPr>
        <p:grpSpPr>
          <a:xfrm>
            <a:off x="1304664" y="2350637"/>
            <a:ext cx="7215310" cy="2149435"/>
            <a:chOff x="0" y="0"/>
            <a:chExt cx="7215309" cy="2149433"/>
          </a:xfrm>
        </p:grpSpPr>
        <p:sp>
          <p:nvSpPr>
            <p:cNvPr id="1175" name="Rectangle"/>
            <p:cNvSpPr/>
            <p:nvPr/>
          </p:nvSpPr>
          <p:spPr>
            <a:xfrm>
              <a:off x="228301" y="0"/>
              <a:ext cx="6987009" cy="204721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pic>
          <p:nvPicPr>
            <p:cNvPr id="1176" name="NGSS-logo.png" descr="NGSS-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02224"/>
              <a:ext cx="1999821" cy="2047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7" name="Science &amp; Engineering Practices:   Developing Models Carrying Out Investigations Engaging in Argument from Evidence"/>
            <p:cNvSpPr txBox="1"/>
            <p:nvPr/>
          </p:nvSpPr>
          <p:spPr>
            <a:xfrm>
              <a:off x="2261221" y="326251"/>
              <a:ext cx="4708730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000">
                  <a:solidFill>
                    <a:srgbClr val="FFFFFF"/>
                  </a:solidFill>
                </a:defRPr>
              </a:pPr>
              <a:r>
                <a:rPr>
                  <a:solidFill>
                    <a:srgbClr val="FFFB00"/>
                  </a:solidFill>
                </a:rPr>
                <a:t>Science &amp; Engineering Practices:  </a:t>
              </a:r>
              <a:br/>
              <a:r>
                <a:t>Developing Models</a:t>
              </a:r>
              <a:br/>
              <a:r>
                <a:t>Carrying Out Investigations</a:t>
              </a:r>
              <a:br/>
              <a:r>
                <a:t>Engaging in Argument from Evidence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4" grpId="2"/>
      <p:bldP build="whole" bldLvl="1" animBg="1" rev="0" advAuto="0" spid="117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04" y="276103"/>
            <a:ext cx="7898530" cy="55941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pic>
        <p:nvPicPr>
          <p:cNvPr id="1181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6927" y="1660403"/>
            <a:ext cx="7573931" cy="55941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sp>
        <p:nvSpPr>
          <p:cNvPr id="1182" name="Investigation Result:…"/>
          <p:cNvSpPr txBox="1"/>
          <p:nvPr/>
        </p:nvSpPr>
        <p:spPr>
          <a:xfrm>
            <a:off x="1304974" y="4038363"/>
            <a:ext cx="7550052" cy="838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sz="2400">
                <a:solidFill>
                  <a:srgbClr val="FFFFFF"/>
                </a:solidFill>
              </a:defRPr>
            </a:pPr>
            <a:r>
              <a:t>Investigation Result:  </a:t>
            </a:r>
          </a:p>
          <a:p>
            <a:pPr algn="ctr">
              <a:defRPr b="1" sz="2400"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Simian Retroviruses detected in Bushmeat Hunters</a:t>
            </a:r>
          </a:p>
        </p:txBody>
      </p:sp>
      <p:sp>
        <p:nvSpPr>
          <p:cNvPr id="1183" name="Hypothesis Building:…"/>
          <p:cNvSpPr txBox="1"/>
          <p:nvPr/>
        </p:nvSpPr>
        <p:spPr>
          <a:xfrm>
            <a:off x="2186111" y="5021843"/>
            <a:ext cx="5787778" cy="838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sz="2400">
                <a:solidFill>
                  <a:srgbClr val="FFFFFF"/>
                </a:solidFill>
              </a:defRPr>
            </a:pPr>
            <a:r>
              <a:t>Hypothesis Building:  </a:t>
            </a:r>
          </a:p>
          <a:p>
            <a:pPr algn="ctr">
              <a:defRPr b="1" sz="2400"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Could some of these be related to HIV?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3" grpId="3"/>
      <p:bldP build="whole" bldLvl="1" animBg="1" rev="0" advAuto="0" spid="1181" grpId="1"/>
      <p:bldP build="whole" bldLvl="1" animBg="1" rev="0" advAuto="0" spid="1182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48" y="138652"/>
            <a:ext cx="7767782" cy="59296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pic>
        <p:nvPicPr>
          <p:cNvPr id="1186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0166" y="1134147"/>
            <a:ext cx="3961593" cy="594238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he evolutionary tree shows that:…"/>
          <p:cNvSpPr txBox="1"/>
          <p:nvPr/>
        </p:nvSpPr>
        <p:spPr>
          <a:xfrm>
            <a:off x="5071759" y="995958"/>
            <a:ext cx="4784605" cy="54023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evolutionary tree shows that:</a:t>
            </a:r>
            <a:br/>
            <a:endParaRPr b="0"/>
          </a:p>
          <a:p>
            <a:pPr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HIV-1 and HIV-2 originate from SIVs in different primate species </a:t>
            </a:r>
            <a:br/>
          </a:p>
          <a:p>
            <a:pPr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  - HIV-1 strains are closely related to SIVcpz/s, from the chimpanzee subspecies Pan troglodytes troglodytes</a:t>
            </a:r>
            <a:br/>
          </a:p>
          <a:p>
            <a:pPr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  - HIV-2 strains are closely related to SIVsmm, from sooty mangabey monkeys (Cercocebus atys).</a:t>
            </a:r>
            <a:br/>
          </a:p>
          <a:p>
            <a:pPr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HIV-1 groups M, N and O must have originated from three separate chimpanzee-to-human transmissions, because these lineages are interspersed among the SIVcpz/s branches.</a:t>
            </a:r>
          </a:p>
        </p:txBody>
      </p:sp>
      <p:pic>
        <p:nvPicPr>
          <p:cNvPr id="1189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749" y="309784"/>
            <a:ext cx="4666955" cy="700043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2621" dir="2276236">
              <a:srgbClr val="000000">
                <a:alpha val="8757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10genesevolving.jpg" descr="10genesevolving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4630" y="217994"/>
            <a:ext cx="5922358" cy="6889090"/>
          </a:xfrm>
          <a:prstGeom prst="rect">
            <a:avLst/>
          </a:prstGeom>
          <a:ln w="25400"/>
        </p:spPr>
      </p:pic>
      <p:sp>
        <p:nvSpPr>
          <p:cNvPr id="1192" name="7. Pathogens are dangerous because they are constantly  evolving!"/>
          <p:cNvSpPr/>
          <p:nvPr/>
        </p:nvSpPr>
        <p:spPr>
          <a:xfrm>
            <a:off x="320682" y="2716478"/>
            <a:ext cx="3876312" cy="189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355600">
              <a:defRPr b="1" spc="-93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7. Pathogens are dangerous because they are constantly  evolving!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SPL-RF-MUTANT-FLU_530px.jpg" descr="SPL-RF-MUTANT-FLU_530p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189" y="1248310"/>
            <a:ext cx="8667622" cy="5609425"/>
          </a:xfrm>
          <a:prstGeom prst="rect">
            <a:avLst/>
          </a:prstGeom>
          <a:ln w="25400"/>
        </p:spPr>
      </p:pic>
      <p:sp>
        <p:nvSpPr>
          <p:cNvPr id="1195" name="Influenza:   “The Flu”"/>
          <p:cNvSpPr txBox="1"/>
          <p:nvPr/>
        </p:nvSpPr>
        <p:spPr>
          <a:xfrm>
            <a:off x="2468835" y="237066"/>
            <a:ext cx="522233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3F1D8"/>
                </a:solidFill>
              </a:defRPr>
            </a:lvl1pPr>
          </a:lstStyle>
          <a:p>
            <a:pPr/>
            <a:r>
              <a:t>Influenza:   “The Flu”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ll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9336" y="3434703"/>
            <a:ext cx="4366292" cy="29373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945" name="Screen Shot 2017-10-18 at 10.22.43 PM.png" descr="Screen Shot 2017-10-18 at 10.22.4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97" y="122204"/>
            <a:ext cx="3721947" cy="41184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63500" dir="2700000">
              <a:srgbClr val="000000">
                <a:alpha val="75000"/>
              </a:srgbClr>
            </a:outerShdw>
          </a:effectLst>
        </p:spPr>
      </p:pic>
      <p:pic>
        <p:nvPicPr>
          <p:cNvPr id="946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77890" y="327421"/>
            <a:ext cx="1704976" cy="2232423"/>
          </a:xfrm>
          <a:prstGeom prst="rect">
            <a:avLst/>
          </a:prstGeom>
          <a:ln w="3175">
            <a:solidFill>
              <a:srgbClr val="FFFFFF"/>
            </a:solidFill>
            <a:miter lim="400000"/>
          </a:ln>
          <a:effectLst>
            <a:outerShdw sx="100000" sy="100000" kx="0" ky="0" algn="b" rotWithShape="0" blurRad="63500" dist="38100" dir="3120003">
              <a:srgbClr val="141414">
                <a:alpha val="60998"/>
              </a:srgbClr>
            </a:outerShdw>
          </a:effectLst>
        </p:spPr>
      </p:pic>
      <p:grpSp>
        <p:nvGrpSpPr>
          <p:cNvPr id="949" name="Group"/>
          <p:cNvGrpSpPr/>
          <p:nvPr/>
        </p:nvGrpSpPr>
        <p:grpSpPr>
          <a:xfrm>
            <a:off x="6094411" y="128984"/>
            <a:ext cx="3049589" cy="2874566"/>
            <a:chOff x="0" y="0"/>
            <a:chExt cx="3049588" cy="2874565"/>
          </a:xfrm>
        </p:grpSpPr>
        <p:pic>
          <p:nvPicPr>
            <p:cNvPr id="947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622028"/>
              <a:ext cx="3049589" cy="1252538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948" name="image.png" descr="imag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049589" cy="1628776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50" name="image.png" descr="image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1562" y="5248671"/>
            <a:ext cx="1270001" cy="18950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7000" dir="2400004">
              <a:srgbClr val="141414">
                <a:alpha val="71998"/>
              </a:srgbClr>
            </a:outerShdw>
          </a:effectLst>
        </p:spPr>
      </p:pic>
      <p:pic>
        <p:nvPicPr>
          <p:cNvPr id="951" name="FDG-newcover-small.png" descr="FDG-newcover-small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68878" y="2106776"/>
            <a:ext cx="2265930" cy="3406448"/>
          </a:xfrm>
          <a:prstGeom prst="rect">
            <a:avLst/>
          </a:prstGeom>
          <a:ln w="3175">
            <a:solidFill>
              <a:srgbClr val="4B342B"/>
            </a:solidFill>
          </a:ln>
          <a:effectLst>
            <a:outerShdw sx="100000" sy="100000" kx="0" ky="0" algn="b" rotWithShape="0" blurRad="63500" dist="50800" dir="2700000">
              <a:srgbClr val="000000">
                <a:alpha val="75000"/>
              </a:srgbClr>
            </a:outerShdw>
          </a:effectLst>
        </p:spPr>
      </p:pic>
      <p:pic>
        <p:nvPicPr>
          <p:cNvPr id="952" name="onlytheory.front.jpg" descr="onlytheory.front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4375" y="3854190"/>
            <a:ext cx="2158192" cy="3269659"/>
          </a:xfrm>
          <a:prstGeom prst="rect">
            <a:avLst/>
          </a:prstGeom>
          <a:ln w="3175">
            <a:solidFill>
              <a:srgbClr val="4B342B"/>
            </a:solidFill>
          </a:ln>
          <a:effectLst>
            <a:outerShdw sx="100000" sy="100000" kx="0" ky="0" algn="b" rotWithShape="0" blurRad="88900" dist="88900" dir="2700000">
              <a:srgbClr val="000000">
                <a:alpha val="66000"/>
              </a:srgbClr>
            </a:outerShdw>
          </a:effectLst>
        </p:spPr>
      </p:pic>
      <p:pic>
        <p:nvPicPr>
          <p:cNvPr id="953" name="HumanInstinct_ONLINE.jpg" descr="HumanInstinct_ONLINE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53729" y="4011472"/>
            <a:ext cx="2168113" cy="3273402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88900" dir="3240000">
              <a:srgbClr val="000000">
                <a:alpha val="90000"/>
              </a:srgbClr>
            </a:outerShdw>
          </a:effectLst>
        </p:spPr>
      </p:pic>
      <p:grpSp>
        <p:nvGrpSpPr>
          <p:cNvPr id="960" name="Group"/>
          <p:cNvGrpSpPr/>
          <p:nvPr/>
        </p:nvGrpSpPr>
        <p:grpSpPr>
          <a:xfrm>
            <a:off x="5288042" y="991519"/>
            <a:ext cx="4510831" cy="6419030"/>
            <a:chOff x="0" y="0"/>
            <a:chExt cx="4510829" cy="6419029"/>
          </a:xfrm>
        </p:grpSpPr>
        <p:grpSp>
          <p:nvGrpSpPr>
            <p:cNvPr id="958" name="Group"/>
            <p:cNvGrpSpPr/>
            <p:nvPr/>
          </p:nvGrpSpPr>
          <p:grpSpPr>
            <a:xfrm>
              <a:off x="0" y="-1"/>
              <a:ext cx="4510830" cy="6419031"/>
              <a:chOff x="0" y="0"/>
              <a:chExt cx="4510829" cy="6419028"/>
            </a:xfrm>
          </p:grpSpPr>
          <p:pic>
            <p:nvPicPr>
              <p:cNvPr id="954" name="ElephantBook-cover.jpg" descr="ElephantBook-cover.jp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394162" y="0"/>
                <a:ext cx="2116668" cy="2769744"/>
              </a:xfrm>
              <a:prstGeom prst="rect">
                <a:avLst/>
              </a:prstGeom>
              <a:ln w="3175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27000" dist="152400" dir="2820000">
                  <a:srgbClr val="000000">
                    <a:alpha val="72000"/>
                  </a:srgbClr>
                </a:outerShdw>
              </a:effectLst>
            </p:spPr>
          </p:pic>
          <p:pic>
            <p:nvPicPr>
              <p:cNvPr id="955" name="image.jpg" descr="image.jp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047601" y="1344198"/>
                <a:ext cx="2116668" cy="2634644"/>
              </a:xfrm>
              <a:prstGeom prst="rect">
                <a:avLst/>
              </a:prstGeom>
              <a:ln w="3175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27000" dist="152400" dir="2820000">
                  <a:srgbClr val="000000">
                    <a:alpha val="72000"/>
                  </a:srgbClr>
                </a:outerShdw>
              </a:effectLst>
            </p:spPr>
          </p:pic>
          <p:pic>
            <p:nvPicPr>
              <p:cNvPr id="956" name="droppedImage.png" descr="droppedImage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2865849"/>
                <a:ext cx="2116667" cy="2771057"/>
              </a:xfrm>
              <a:prstGeom prst="rect">
                <a:avLst/>
              </a:prstGeom>
              <a:ln w="3175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27000" dist="152400" dir="2820000">
                  <a:srgbClr val="000000">
                    <a:alpha val="72000"/>
                  </a:srgbClr>
                </a:outerShdw>
              </a:effectLst>
            </p:spPr>
          </p:pic>
          <p:pic>
            <p:nvPicPr>
              <p:cNvPr id="957" name="image19.jpeg" descr="image19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394162" y="3632056"/>
                <a:ext cx="2116668" cy="2786973"/>
              </a:xfrm>
              <a:prstGeom prst="rect">
                <a:avLst/>
              </a:prstGeom>
              <a:ln w="3175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27000" dist="152400" dir="2820000">
                  <a:srgbClr val="000000">
                    <a:alpha val="72000"/>
                  </a:srgbClr>
                </a:outerShdw>
              </a:effectLst>
            </p:spPr>
          </p:pic>
        </p:grpSp>
        <p:sp>
          <p:nvSpPr>
            <p:cNvPr id="959" name="California"/>
            <p:cNvSpPr txBox="1"/>
            <p:nvPr/>
          </p:nvSpPr>
          <p:spPr>
            <a:xfrm>
              <a:off x="2545271" y="3766500"/>
              <a:ext cx="828431" cy="290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6444" tIns="56444" rIns="56444" bIns="56444" numCol="1" anchor="ctr">
              <a:spAutoFit/>
            </a:bodyPr>
            <a:lstStyle>
              <a:lvl1pPr defTabSz="508000">
                <a:defRPr b="1">
                  <a:solidFill>
                    <a:srgbClr val="0096FF"/>
                  </a:solidFill>
                </a:defRPr>
              </a:lvl1pPr>
            </a:lstStyle>
            <a:p>
              <a:pPr/>
              <a:r>
                <a:t>California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7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2" grpId="3"/>
      <p:bldP build="whole" bldLvl="1" animBg="1" rev="0" advAuto="0" spid="951" grpId="2"/>
      <p:bldP build="whole" bldLvl="1" animBg="1" rev="0" advAuto="0" spid="960" grpId="1"/>
      <p:bldP build="whole" bldLvl="1" animBg="1" rev="0" advAuto="0" spid="953" grpId="4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900" y="0"/>
            <a:ext cx="5422900" cy="5422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0" name="Group"/>
          <p:cNvGrpSpPr/>
          <p:nvPr/>
        </p:nvGrpSpPr>
        <p:grpSpPr>
          <a:xfrm>
            <a:off x="190501" y="210751"/>
            <a:ext cx="10045698" cy="7442201"/>
            <a:chOff x="0" y="0"/>
            <a:chExt cx="10045696" cy="7442200"/>
          </a:xfrm>
        </p:grpSpPr>
        <p:sp>
          <p:nvSpPr>
            <p:cNvPr id="1198" name="Hemagglutinin (H)…"/>
            <p:cNvSpPr/>
            <p:nvPr/>
          </p:nvSpPr>
          <p:spPr>
            <a:xfrm>
              <a:off x="0" y="4902538"/>
              <a:ext cx="10045697" cy="2539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2700" dist="12700" dir="0">
                <a:srgbClr val="424242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11200">
                <a:lnSpc>
                  <a:spcPct val="80000"/>
                </a:lnSpc>
                <a:buClr>
                  <a:srgbClr val="ECA9CB"/>
                </a:buClr>
                <a:buFont typeface="Copperplate"/>
                <a:defRPr b="1" sz="4600">
                  <a:solidFill>
                    <a:srgbClr val="FF40FF"/>
                  </a:solidFill>
                  <a:effectLst>
                    <a:outerShdw sx="100000" sy="100000" kx="0" ky="0" algn="b" rotWithShape="0" blurRad="12700" dist="12700" dir="0">
                      <a:srgbClr val="FFFFFF">
                        <a:alpha val="75000"/>
                      </a:srgbClr>
                    </a:outerShdw>
                  </a:effectLst>
                  <a:uFill>
                    <a:solidFill>
                      <a:srgbClr val="FF40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Hemagglutinin (H)</a:t>
              </a:r>
            </a:p>
            <a:p>
              <a:pPr algn="ctr" defTabSz="711200">
                <a:buClr>
                  <a:srgbClr val="FFFFFF"/>
                </a:buClr>
                <a:buFont typeface="Copperplate"/>
                <a:defRPr sz="400">
                  <a:solidFill>
                    <a:srgbClr val="CBCBCB"/>
                  </a:solidFill>
                  <a:uFill>
                    <a:solidFill>
                      <a:srgbClr val="CBCBCB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br/>
              <a:br/>
              <a:br/>
              <a:br/>
              <a:r>
                <a:rPr sz="33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Binds to receptors on host cell surfaces, “tricking” those cells into taking the virus inside.</a:t>
              </a:r>
            </a:p>
          </p:txBody>
        </p:sp>
        <p:sp>
          <p:nvSpPr>
            <p:cNvPr id="1199" name="Oval"/>
            <p:cNvSpPr/>
            <p:nvPr/>
          </p:nvSpPr>
          <p:spPr>
            <a:xfrm>
              <a:off x="5382652" y="0"/>
              <a:ext cx="1194547" cy="1104753"/>
            </a:xfrm>
            <a:prstGeom prst="ellipse">
              <a:avLst/>
            </a:prstGeom>
            <a:noFill/>
            <a:ln w="63500" cap="flat">
              <a:solidFill>
                <a:srgbClr val="FF40FF"/>
              </a:solidFill>
              <a:prstDash val="solid"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99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1750" marR="31750" defTabSz="711200">
                <a:defRPr sz="900">
                  <a:solidFill>
                    <a:srgbClr val="CBCBCB"/>
                  </a:solidFill>
                  <a:uFill>
                    <a:solidFill>
                      <a:srgbClr val="CBCBCB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irc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900" y="0"/>
            <a:ext cx="5422900" cy="5422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Group"/>
          <p:cNvGrpSpPr/>
          <p:nvPr/>
        </p:nvGrpSpPr>
        <p:grpSpPr>
          <a:xfrm>
            <a:off x="535202" y="4785077"/>
            <a:ext cx="9089596" cy="2757485"/>
            <a:chOff x="0" y="0"/>
            <a:chExt cx="9089594" cy="2757483"/>
          </a:xfrm>
        </p:grpSpPr>
        <p:sp>
          <p:nvSpPr>
            <p:cNvPr id="1203" name="Neuraminidase (N)…"/>
            <p:cNvSpPr/>
            <p:nvPr/>
          </p:nvSpPr>
          <p:spPr>
            <a:xfrm>
              <a:off x="0" y="640163"/>
              <a:ext cx="9089595" cy="2117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2700" dist="12700" dir="0">
                <a:srgbClr val="424242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11200">
                <a:lnSpc>
                  <a:spcPct val="70000"/>
                </a:lnSpc>
                <a:buClr>
                  <a:srgbClr val="7972AA"/>
                </a:buClr>
                <a:buFont typeface="Copperplate"/>
                <a:defRPr b="1" sz="4700">
                  <a:solidFill>
                    <a:srgbClr val="2C32F4"/>
                  </a:solidFill>
                  <a:effectLst>
                    <a:outerShdw sx="100000" sy="100000" kx="0" ky="0" algn="b" rotWithShape="0" blurRad="12700" dist="25400" dir="0">
                      <a:srgbClr val="FFFFFF">
                        <a:alpha val="75000"/>
                      </a:srgbClr>
                    </a:outerShdw>
                  </a:effectLst>
                  <a:uFill>
                    <a:solidFill>
                      <a:srgbClr val="2C32F4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solidFill>
                    <a:schemeClr val="accent1">
                      <a:lumOff val="13529"/>
                    </a:schemeClr>
                  </a:solidFill>
                </a:rPr>
                <a:t>Neuraminidase (N)</a:t>
              </a:r>
              <a:r>
                <a:t> </a:t>
              </a:r>
            </a:p>
            <a:p>
              <a:pPr algn="ctr" defTabSz="711200">
                <a:buClr>
                  <a:srgbClr val="FFFFFF"/>
                </a:buClr>
                <a:buFont typeface="Copperplate"/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br>
                <a:rPr sz="2200"/>
              </a:br>
              <a:r>
                <a:t>Helps newly-formed virus particles leave the host cell.</a:t>
              </a:r>
            </a:p>
          </p:txBody>
        </p:sp>
        <p:sp>
          <p:nvSpPr>
            <p:cNvPr id="1204" name="Oval"/>
            <p:cNvSpPr/>
            <p:nvPr/>
          </p:nvSpPr>
          <p:spPr>
            <a:xfrm>
              <a:off x="3719557" y="0"/>
              <a:ext cx="1004641" cy="660400"/>
            </a:xfrm>
            <a:prstGeom prst="ellipse">
              <a:avLst/>
            </a:prstGeom>
            <a:noFill/>
            <a:ln w="50800" cap="flat">
              <a:solidFill>
                <a:srgbClr val="5A5DA7"/>
              </a:solidFill>
              <a:prstDash val="solid"/>
              <a:round/>
            </a:ln>
            <a:effectLst>
              <a:outerShdw sx="100000" sy="100000" kx="0" ky="0" algn="b" rotWithShape="0" blurRad="12700" dist="12700" dir="3180000">
                <a:srgbClr val="424242">
                  <a:alpha val="91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1750" marR="31750" defTabSz="711200">
                <a:defRPr sz="900">
                  <a:solidFill>
                    <a:srgbClr val="CBCBCB"/>
                  </a:solidFill>
                  <a:uFill>
                    <a:solidFill>
                      <a:srgbClr val="CBCBCB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900" y="0"/>
            <a:ext cx="5422900" cy="5422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8" name="Viral genome: 10 genes carried on 8 separate strands of RNA."/>
          <p:cNvSpPr/>
          <p:nvPr/>
        </p:nvSpPr>
        <p:spPr>
          <a:xfrm>
            <a:off x="987777" y="5934141"/>
            <a:ext cx="7788331" cy="10764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0">
              <a:srgbClr val="424242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711200">
              <a:buClr>
                <a:srgbClr val="FFFFFF"/>
              </a:buClr>
              <a:buFont typeface="Copperplate"/>
              <a:defRPr b="1"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Viral genome: 10 genes carried on 8 separate strands of RNA.</a:t>
            </a:r>
          </a:p>
        </p:txBody>
      </p:sp>
      <p:sp>
        <p:nvSpPr>
          <p:cNvPr id="1209" name="Oval"/>
          <p:cNvSpPr/>
          <p:nvPr/>
        </p:nvSpPr>
        <p:spPr>
          <a:xfrm>
            <a:off x="4394200" y="1244600"/>
            <a:ext cx="1612900" cy="3035300"/>
          </a:xfrm>
          <a:prstGeom prst="ellipse">
            <a:avLst/>
          </a:prstGeom>
          <a:ln w="762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31750" marR="31750" defTabSz="711200">
              <a:defRPr sz="9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Rectangle"/>
          <p:cNvSpPr/>
          <p:nvPr/>
        </p:nvSpPr>
        <p:spPr>
          <a:xfrm>
            <a:off x="0" y="798266"/>
            <a:ext cx="10160001" cy="3794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12" name="How do flu viruses make us sick?"/>
          <p:cNvSpPr/>
          <p:nvPr/>
        </p:nvSpPr>
        <p:spPr>
          <a:xfrm>
            <a:off x="1441202" y="221922"/>
            <a:ext cx="8699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b="1"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How do flu viruses make us sick?</a:t>
            </a:r>
          </a:p>
        </p:txBody>
      </p:sp>
      <p:pic>
        <p:nvPicPr>
          <p:cNvPr id="1213" name="FluVirusCcycleNYTimesInfection.jpg" descr="FluVirusCcycleNYTimesInfec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99" y="866788"/>
            <a:ext cx="5035752" cy="3537100"/>
          </a:xfrm>
          <a:prstGeom prst="rect">
            <a:avLst/>
          </a:prstGeom>
          <a:ln w="25400"/>
        </p:spPr>
      </p:pic>
      <p:pic>
        <p:nvPicPr>
          <p:cNvPr id="1214" name="FluVirusCycleNYTimesRep&amp;Trans.jpg" descr="FluVirusCycleNYTimesRep&amp;Tran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1601" y="922907"/>
            <a:ext cx="5047281" cy="3545199"/>
          </a:xfrm>
          <a:prstGeom prst="rect">
            <a:avLst/>
          </a:prstGeom>
          <a:ln w="25400"/>
        </p:spPr>
      </p:pic>
      <p:sp>
        <p:nvSpPr>
          <p:cNvPr id="1215" name="Hemagglutinin proteins attach to cell, allowing viral RNA to enter."/>
          <p:cNvSpPr txBox="1"/>
          <p:nvPr/>
        </p:nvSpPr>
        <p:spPr>
          <a:xfrm>
            <a:off x="336270" y="5131694"/>
            <a:ext cx="3057459" cy="1552129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Hemagglutinin proteins attach to cell, allowing viral RNA to enter.</a:t>
            </a:r>
          </a:p>
        </p:txBody>
      </p:sp>
      <p:sp>
        <p:nvSpPr>
          <p:cNvPr id="1216" name="Viral RNA replicates, produces mRNA for new coat proteins."/>
          <p:cNvSpPr txBox="1"/>
          <p:nvPr/>
        </p:nvSpPr>
        <p:spPr>
          <a:xfrm>
            <a:off x="3662075" y="5202433"/>
            <a:ext cx="3213700" cy="119653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Viral RNA replicates, produces mRNA for new coat proteins.</a:t>
            </a:r>
          </a:p>
        </p:txBody>
      </p:sp>
      <p:sp>
        <p:nvSpPr>
          <p:cNvPr id="1217" name="New virus particles exit cell via action of Neuraminidase."/>
          <p:cNvSpPr txBox="1"/>
          <p:nvPr/>
        </p:nvSpPr>
        <p:spPr>
          <a:xfrm>
            <a:off x="7118721" y="5024634"/>
            <a:ext cx="2706781" cy="1552129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New virus particles exit cell via action of Neuraminidase.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750">
        <p15:prstTrans prst="peelOff" invX="1"/>
      </p:transition>
    </mc:Choice>
    <mc:Choice xmlns:p14="http://schemas.microsoft.com/office/powerpoint/2010/main" Requires="p14">
      <p:transition spd="fast" advClick="1" p14:dur="75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4" grpId="1"/>
      <p:bldP build="whole" bldLvl="1" animBg="1" rev="0" advAuto="0" spid="1217" grpId="3"/>
      <p:bldP build="whole" bldLvl="1" animBg="1" rev="0" advAuto="0" spid="1216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Screen Shot 2019-08-27 at 3.30.03 PM.png" descr="Screen Shot 2019-08-27 at 3.30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296" y="138356"/>
            <a:ext cx="6152876" cy="5347758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2009:  Swine Flu    H1 / N1 2011:  Bird Flu    H5 / N1 2013:  “Avian” Flu    H7 / N9 2019: H1 / N1  and  H3 / N2 (more virulent)"/>
          <p:cNvSpPr txBox="1"/>
          <p:nvPr/>
        </p:nvSpPr>
        <p:spPr>
          <a:xfrm>
            <a:off x="1970323" y="5673701"/>
            <a:ext cx="621935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sz="2500">
                <a:solidFill>
                  <a:srgbClr val="FFFFFF"/>
                </a:solidFill>
              </a:defRPr>
            </a:pPr>
            <a:r>
              <a:t>2009:  Swine Flu    H1 / N1</a:t>
            </a:r>
            <a:br/>
            <a:r>
              <a:t>2011:  Bird Flu    H5 / N1</a:t>
            </a:r>
            <a:br/>
            <a:r>
              <a:t>2013:  “Avian” Flu    H7 / N9</a:t>
            </a:r>
            <a:br/>
            <a:r>
              <a:t>2019: H1 / N1  and  H3 / N2 </a:t>
            </a:r>
            <a:r>
              <a:rPr b="0" i="1"/>
              <a:t>(more virulent)</a:t>
            </a:r>
          </a:p>
        </p:txBody>
      </p:sp>
      <p:sp>
        <p:nvSpPr>
          <p:cNvPr id="1221" name="16 known forms of Hemagglutinin…"/>
          <p:cNvSpPr txBox="1"/>
          <p:nvPr/>
        </p:nvSpPr>
        <p:spPr>
          <a:xfrm>
            <a:off x="6853005" y="3118064"/>
            <a:ext cx="2897808" cy="1790701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 sz="2200">
                <a:solidFill>
                  <a:srgbClr val="FFFFFF"/>
                </a:solidFill>
              </a:defRPr>
            </a:pPr>
            <a:r>
              <a:t>16 known forms of </a:t>
            </a:r>
            <a:r>
              <a:rPr>
                <a:solidFill>
                  <a:srgbClr val="FFFB00"/>
                </a:solidFill>
              </a:rPr>
              <a:t>Hemagglutinin</a:t>
            </a:r>
          </a:p>
          <a:p>
            <a:pPr algn="ctr">
              <a:defRPr b="1" sz="2200">
                <a:solidFill>
                  <a:srgbClr val="FFFFFF"/>
                </a:solidFill>
              </a:defRPr>
            </a:pPr>
          </a:p>
          <a:p>
            <a:pPr algn="ctr">
              <a:defRPr b="1" sz="2200">
                <a:solidFill>
                  <a:srgbClr val="FFFFFF"/>
                </a:solidFill>
              </a:defRPr>
            </a:pPr>
            <a:r>
              <a:t>9 known forms of </a:t>
            </a:r>
            <a:r>
              <a:rPr>
                <a:solidFill>
                  <a:srgbClr val="FFFB00"/>
                </a:solidFill>
              </a:rPr>
              <a:t>Neuraminidase</a:t>
            </a:r>
          </a:p>
        </p:txBody>
      </p:sp>
      <p:pic>
        <p:nvPicPr>
          <p:cNvPr id="1222" name="Screen Shot 2019-08-30 at 2.30.15 PM.png" descr="Screen Shot 2019-08-30 at 2.30.1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6572" y="455075"/>
            <a:ext cx="1886387" cy="2365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Screen Shot 2019-08-30 at 2.32.04 PM.png" descr="Screen Shot 2019-08-30 at 2.32.0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1455" y="453957"/>
            <a:ext cx="1470953" cy="2367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0" grpId="2"/>
      <p:bldP build="whole" bldLvl="1" animBg="1" rev="0" advAuto="0" spid="121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Meaning: Viruses are locked into an evolutionary “arms race” with our immune systems."/>
          <p:cNvSpPr/>
          <p:nvPr/>
        </p:nvSpPr>
        <p:spPr>
          <a:xfrm>
            <a:off x="858655" y="5980165"/>
            <a:ext cx="8663000" cy="100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defRPr b="1" spc="-124"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Meaning: Viruses are locked into an evolutionary “arms race” with our immune systems. </a:t>
            </a:r>
          </a:p>
        </p:txBody>
      </p:sp>
      <p:sp>
        <p:nvSpPr>
          <p:cNvPr id="1226" name="H and N are viral surface proteins that act as antigens to trigger our immune response."/>
          <p:cNvSpPr/>
          <p:nvPr/>
        </p:nvSpPr>
        <p:spPr>
          <a:xfrm>
            <a:off x="2693898" y="511399"/>
            <a:ext cx="6485165" cy="146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ctr" defTabSz="914400">
              <a:defRPr b="1" spc="-124"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B00"/>
                </a:solidFill>
              </a:rPr>
              <a:t>H</a:t>
            </a:r>
            <a:r>
              <a:t> and </a:t>
            </a:r>
            <a:r>
              <a:rPr>
                <a:solidFill>
                  <a:srgbClr val="FFFB00"/>
                </a:solidFill>
              </a:rPr>
              <a:t>N</a:t>
            </a:r>
            <a:r>
              <a:t> are viral surface proteins that act as antigens to trigger our immune response. </a:t>
            </a:r>
          </a:p>
        </p:txBody>
      </p:sp>
      <p:sp>
        <p:nvSpPr>
          <p:cNvPr id="1227" name="Viruses are therefore under pressure from natural selection to evolve new forms and combinations of H &amp; N that immune systems CAN’T recognize."/>
          <p:cNvSpPr/>
          <p:nvPr/>
        </p:nvSpPr>
        <p:spPr>
          <a:xfrm>
            <a:off x="2415542" y="2851239"/>
            <a:ext cx="7396095" cy="191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defRPr b="1" spc="-124"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Viruses are therefore under pressure from natural selection to evolve new forms and combinations of H &amp; N that immune systems CAN’T recognize. </a:t>
            </a:r>
          </a:p>
        </p:txBody>
      </p:sp>
      <p:pic>
        <p:nvPicPr>
          <p:cNvPr id="1228" name="Screen Shot 2019-08-30 at 2.30.15 PM.png" descr="Screen Shot 2019-08-30 at 2.30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61" y="58953"/>
            <a:ext cx="1886387" cy="2365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Screen Shot 2019-08-30 at 2.32.04 PM.png" descr="Screen Shot 2019-08-30 at 2.32.0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381" y="2626274"/>
            <a:ext cx="1886387" cy="3036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5" grpId="2"/>
      <p:bldP build="whole" bldLvl="1" animBg="1" rev="0" advAuto="0" spid="122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“Nuisance” strains result from minor mutations in flu genes that produce small changes in viral antigens.  The illness these “antigenic drift” mutants cause is annoying, but not usually life-threatening."/>
          <p:cNvSpPr/>
          <p:nvPr/>
        </p:nvSpPr>
        <p:spPr>
          <a:xfrm>
            <a:off x="790222" y="635971"/>
            <a:ext cx="8890001" cy="227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spcBef>
                <a:spcPts val="1900"/>
              </a:spcBef>
              <a:buClr>
                <a:srgbClr val="FFFB00"/>
              </a:buClr>
              <a:buFont typeface="Chalkboard"/>
              <a:defRPr b="1" spc="-62" sz="31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“Nuisance” </a:t>
            </a:r>
            <a:r>
              <a:rPr>
                <a:solidFill>
                  <a:srgbClr val="FFFFFF"/>
                </a:solidFill>
              </a:rPr>
              <a:t>strains result from minor mutations in flu genes that produce small changes in viral antigens.  </a:t>
            </a:r>
            <a:r>
              <a:rPr>
                <a:solidFill>
                  <a:srgbClr val="F3F1D8"/>
                </a:solidFill>
              </a:rPr>
              <a:t>The illness these</a:t>
            </a:r>
            <a:r>
              <a:t> “antigenic drift” </a:t>
            </a:r>
            <a:r>
              <a:rPr>
                <a:solidFill>
                  <a:srgbClr val="FFFFFF"/>
                </a:solidFill>
              </a:rPr>
              <a:t>mutants cause is annoying, but not usually life-threatening.</a:t>
            </a:r>
          </a:p>
        </p:txBody>
      </p:sp>
      <p:sp>
        <p:nvSpPr>
          <p:cNvPr id="1232" name="But major genetic change can produce major changes in antigens. These “antigenic shifts” can produce lethal strains that cause global epidemics, also called pandemics ..."/>
          <p:cNvSpPr/>
          <p:nvPr/>
        </p:nvSpPr>
        <p:spPr>
          <a:xfrm>
            <a:off x="790222" y="3494404"/>
            <a:ext cx="8890001" cy="186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spcBef>
                <a:spcPts val="1900"/>
              </a:spcBef>
              <a:buClr>
                <a:srgbClr val="FFFFFF"/>
              </a:buClr>
              <a:buFont typeface="Chalkboard"/>
              <a:defRPr b="1" spc="-64"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But major genetic change can produce major changes in antigens. These “antigenic shifts” can produce lethal strains that cause global epidemics, also called pandemics ...</a:t>
            </a:r>
          </a:p>
        </p:txBody>
      </p:sp>
      <p:sp>
        <p:nvSpPr>
          <p:cNvPr id="1233" name="...like the Pandemic of 1918."/>
          <p:cNvSpPr/>
          <p:nvPr/>
        </p:nvSpPr>
        <p:spPr>
          <a:xfrm>
            <a:off x="635000" y="5851971"/>
            <a:ext cx="8890000" cy="55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914400">
              <a:spcBef>
                <a:spcPts val="1900"/>
              </a:spcBef>
              <a:buClr>
                <a:srgbClr val="FFFFFF"/>
              </a:buClr>
              <a:buFont typeface="Chalkboard"/>
              <a:defRPr b="1" spc="-64"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...like the </a:t>
            </a:r>
            <a:r>
              <a:rPr>
                <a:solidFill>
                  <a:srgbClr val="FFFB00"/>
                </a:solidFill>
              </a:rPr>
              <a:t>Pandemic of 1918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3" grpId="2"/>
      <p:bldP build="whole" bldLvl="1" animBg="1" rev="0" advAuto="0" spid="123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446" y="1348779"/>
            <a:ext cx="6831512" cy="5178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6" name="Screen Shot 2019-08-27 at 3.22.09 PM.png" descr="Screen Shot 2019-08-27 at 3.22.0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7516" y="272197"/>
            <a:ext cx="3660967" cy="4101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Screen Shot 2019-08-27 at 3.24.42 PM.png" descr="Screen Shot 2019-08-27 at 3.24.4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127" y="166511"/>
            <a:ext cx="3660968" cy="2229028"/>
          </a:xfrm>
          <a:prstGeom prst="rect">
            <a:avLst/>
          </a:prstGeom>
          <a:ln w="12700">
            <a:miter lim="400000"/>
          </a:ln>
        </p:spPr>
      </p:pic>
      <p:sp>
        <p:nvSpPr>
          <p:cNvPr id="1238" name="Could this happen again?"/>
          <p:cNvSpPr/>
          <p:nvPr/>
        </p:nvSpPr>
        <p:spPr>
          <a:xfrm>
            <a:off x="1520127" y="6588937"/>
            <a:ext cx="7376690" cy="693335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355600">
              <a:spcBef>
                <a:spcPts val="2300"/>
              </a:spcBef>
              <a:defRPr b="1" sz="43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FF30D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Could this happen again?</a:t>
            </a:r>
          </a:p>
        </p:txBody>
      </p:sp>
      <p:sp>
        <p:nvSpPr>
          <p:cNvPr id="1239" name="50 million deaths worldwide. 675,000 deaths in the US."/>
          <p:cNvSpPr/>
          <p:nvPr/>
        </p:nvSpPr>
        <p:spPr>
          <a:xfrm>
            <a:off x="1520127" y="5451324"/>
            <a:ext cx="7376690" cy="1015405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355600">
              <a:spcBef>
                <a:spcPts val="2300"/>
              </a:spcBef>
              <a:defRPr b="1" sz="32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FF30D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50 million deaths worldwide.</a:t>
            </a:r>
            <a:br/>
            <a:r>
              <a:t>675,000 deaths in the 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wipe dir="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8" grpId="2"/>
      <p:bldP build="whole" bldLvl="1" animBg="1" rev="0" advAuto="0" spid="123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6300" y="2581275"/>
            <a:ext cx="3327400" cy="217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" y="1944687"/>
            <a:ext cx="2006600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image.jpg" descr="imag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9388" y="5434012"/>
            <a:ext cx="266700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age.jpg" descr="imag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8600" y="2057400"/>
            <a:ext cx="2311400" cy="237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5" name="image.jpg" descr="imag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4200" y="5480050"/>
            <a:ext cx="4192588" cy="340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6" name="dolphinsGolfoDulce  004.jpg" descr="dolphinsGolfoDulce  00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1000" y="-103535"/>
            <a:ext cx="4318000" cy="1665635"/>
          </a:xfrm>
          <a:prstGeom prst="rect">
            <a:avLst/>
          </a:prstGeom>
          <a:ln w="25400"/>
        </p:spPr>
      </p:pic>
      <p:grpSp>
        <p:nvGrpSpPr>
          <p:cNvPr id="1257" name="Group"/>
          <p:cNvGrpSpPr/>
          <p:nvPr/>
        </p:nvGrpSpPr>
        <p:grpSpPr>
          <a:xfrm>
            <a:off x="774699" y="584199"/>
            <a:ext cx="8610601" cy="5994402"/>
            <a:chOff x="0" y="0"/>
            <a:chExt cx="8610599" cy="5994400"/>
          </a:xfrm>
        </p:grpSpPr>
        <p:sp>
          <p:nvSpPr>
            <p:cNvPr id="1247" name="Line"/>
            <p:cNvSpPr/>
            <p:nvPr/>
          </p:nvSpPr>
          <p:spPr>
            <a:xfrm>
              <a:off x="6527800" y="25400"/>
              <a:ext cx="1663700" cy="1358901"/>
            </a:xfrm>
            <a:prstGeom prst="line">
              <a:avLst/>
            </a:prstGeom>
            <a:noFill/>
            <a:ln w="114300" cap="rnd">
              <a:solidFill>
                <a:srgbClr val="FF2600"/>
              </a:solidFill>
              <a:custDash>
                <a:ds d="1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48" name="Line"/>
            <p:cNvSpPr/>
            <p:nvPr/>
          </p:nvSpPr>
          <p:spPr>
            <a:xfrm flipH="1">
              <a:off x="1714500" y="5994400"/>
              <a:ext cx="4445001" cy="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49" name="Line"/>
            <p:cNvSpPr/>
            <p:nvPr/>
          </p:nvSpPr>
          <p:spPr>
            <a:xfrm flipV="1">
              <a:off x="8597900" y="3898900"/>
              <a:ext cx="12700" cy="977900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0" name="Line"/>
            <p:cNvSpPr/>
            <p:nvPr/>
          </p:nvSpPr>
          <p:spPr>
            <a:xfrm flipV="1">
              <a:off x="152400" y="0"/>
              <a:ext cx="1905001" cy="1295401"/>
            </a:xfrm>
            <a:prstGeom prst="line">
              <a:avLst/>
            </a:prstGeom>
            <a:noFill/>
            <a:ln w="114300" cap="rnd">
              <a:solidFill>
                <a:srgbClr val="FF2600"/>
              </a:solidFill>
              <a:custDash>
                <a:ds d="1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1" name="Line"/>
            <p:cNvSpPr/>
            <p:nvPr/>
          </p:nvSpPr>
          <p:spPr>
            <a:xfrm flipH="1" flipV="1">
              <a:off x="0" y="3810000"/>
              <a:ext cx="38101" cy="977900"/>
            </a:xfrm>
            <a:prstGeom prst="line">
              <a:avLst/>
            </a:prstGeom>
            <a:noFill/>
            <a:ln w="114300" cap="rnd">
              <a:solidFill>
                <a:srgbClr val="FF2600"/>
              </a:solidFill>
              <a:custDash>
                <a:ds d="1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2" name="Line"/>
            <p:cNvSpPr/>
            <p:nvPr/>
          </p:nvSpPr>
          <p:spPr>
            <a:xfrm>
              <a:off x="1346200" y="2933700"/>
              <a:ext cx="1193801" cy="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3" name="Line"/>
            <p:cNvSpPr/>
            <p:nvPr/>
          </p:nvSpPr>
          <p:spPr>
            <a:xfrm>
              <a:off x="4292600" y="1016000"/>
              <a:ext cx="12700" cy="85090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4" name="Line"/>
            <p:cNvSpPr/>
            <p:nvPr/>
          </p:nvSpPr>
          <p:spPr>
            <a:xfrm flipH="1">
              <a:off x="6019800" y="2921000"/>
              <a:ext cx="1079500" cy="38101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5" name="Line"/>
            <p:cNvSpPr/>
            <p:nvPr/>
          </p:nvSpPr>
          <p:spPr>
            <a:xfrm flipH="1" flipV="1">
              <a:off x="5969000" y="4216400"/>
              <a:ext cx="660401" cy="660400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6" name="Line"/>
            <p:cNvSpPr/>
            <p:nvPr/>
          </p:nvSpPr>
          <p:spPr>
            <a:xfrm flipV="1">
              <a:off x="1651000" y="4216400"/>
              <a:ext cx="939800" cy="558800"/>
            </a:xfrm>
            <a:prstGeom prst="line">
              <a:avLst/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ll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7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But why is genetic variation that evolves in flu strains infecting other species important to humans?"/>
          <p:cNvSpPr/>
          <p:nvPr/>
        </p:nvSpPr>
        <p:spPr>
          <a:xfrm>
            <a:off x="1165577" y="397933"/>
            <a:ext cx="7620001" cy="262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ctr" defTabSz="914400">
              <a:defRPr b="1" spc="-88"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But why is genetic variation that evolves in flu strains infecting </a:t>
            </a:r>
            <a:r>
              <a:rPr i="1" u="sng"/>
              <a:t>other species</a:t>
            </a:r>
            <a:r>
              <a:t> important to humans? </a:t>
            </a:r>
          </a:p>
        </p:txBody>
      </p:sp>
      <p:sp>
        <p:nvSpPr>
          <p:cNvPr id="1260" name="“viral sex”"/>
          <p:cNvSpPr/>
          <p:nvPr/>
        </p:nvSpPr>
        <p:spPr>
          <a:xfrm>
            <a:off x="925688" y="5286437"/>
            <a:ext cx="7620001" cy="9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355600">
              <a:spcBef>
                <a:spcPts val="2300"/>
              </a:spcBef>
              <a:defRPr b="1" i="1" sz="5800">
                <a:solidFill>
                  <a:srgbClr val="FF2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FF30D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>
                <a:uFill>
                  <a:solidFill>
                    <a:srgbClr val="FF2600"/>
                  </a:solidFill>
                </a:uFill>
              </a:rPr>
              <a:t>viral sex</a:t>
            </a:r>
            <a:r>
              <a:t>”</a:t>
            </a:r>
          </a:p>
        </p:txBody>
      </p:sp>
      <p:sp>
        <p:nvSpPr>
          <p:cNvPr id="1261" name="Because of something we could call ..."/>
          <p:cNvSpPr/>
          <p:nvPr/>
        </p:nvSpPr>
        <p:spPr>
          <a:xfrm>
            <a:off x="1165577" y="3489677"/>
            <a:ext cx="7620001" cy="132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defRPr b="1" spc="-171" sz="4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Because of something we could call 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ageCurlDouble"/>
      </p:transition>
    </mc:Choice>
    <mc:Choice xmlns:p14="http://schemas.microsoft.com/office/powerpoint/2010/main" Requires="p14">
      <p:transition spd="fast" advClick="1" p14:dur="500">
        <p14:prism dir="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1" grpId="1"/>
      <p:bldP build="whole" bldLvl="1" animBg="1" rev="0" advAuto="0" spid="126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119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1258" y="2262187"/>
            <a:ext cx="3859610" cy="492125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63500" dir="2700000">
              <a:srgbClr val="343434">
                <a:alpha val="75000"/>
              </a:srgbClr>
            </a:outerShdw>
          </a:effectLst>
        </p:spPr>
      </p:pic>
      <p:pic>
        <p:nvPicPr>
          <p:cNvPr id="963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347" y="351013"/>
            <a:ext cx="3234973" cy="38999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63500" dir="2700000">
              <a:srgbClr val="343434">
                <a:alpha val="75000"/>
              </a:srgbClr>
            </a:outerShdw>
          </a:effectLst>
        </p:spPr>
      </p:pic>
      <p:sp>
        <p:nvSpPr>
          <p:cNvPr id="964" name="Cobb County, Georgia - 2004…"/>
          <p:cNvSpPr txBox="1"/>
          <p:nvPr/>
        </p:nvSpPr>
        <p:spPr>
          <a:xfrm>
            <a:off x="4302125" y="466328"/>
            <a:ext cx="5308204" cy="1370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63500" dir="2700000">
              <a:srgbClr val="343434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012031">
              <a:lnSpc>
                <a:spcPct val="99000"/>
              </a:lnSpc>
              <a:spcBef>
                <a:spcPts val="1600"/>
              </a:spcBef>
              <a:buClr>
                <a:srgbClr val="FDF847"/>
              </a:buClr>
              <a:buFont typeface="Comic Sans MS"/>
              <a:tabLst>
                <a:tab pos="1003300" algn="l"/>
                <a:tab pos="2032000" algn="l"/>
                <a:tab pos="3035300" algn="l"/>
                <a:tab pos="4064000" algn="l"/>
                <a:tab pos="5080000" algn="l"/>
                <a:tab pos="6083300" algn="l"/>
                <a:tab pos="6197600" algn="l"/>
                <a:tab pos="6388100" algn="l"/>
                <a:tab pos="7112000" algn="l"/>
              </a:tabLst>
              <a:defRPr b="1" sz="2600">
                <a:solidFill>
                  <a:srgbClr val="FDF847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DF847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Cobb County, Georgia - 2004</a:t>
            </a:r>
          </a:p>
          <a:p>
            <a:pPr algn="ctr" defTabSz="1012031">
              <a:lnSpc>
                <a:spcPct val="99000"/>
              </a:lnSpc>
              <a:spcBef>
                <a:spcPts val="1600"/>
              </a:spcBef>
              <a:buClr>
                <a:srgbClr val="FDF847"/>
              </a:buClr>
              <a:buFont typeface="Comic Sans MS"/>
              <a:tabLst>
                <a:tab pos="1003300" algn="l"/>
                <a:tab pos="2032000" algn="l"/>
                <a:tab pos="3035300" algn="l"/>
                <a:tab pos="4064000" algn="l"/>
                <a:tab pos="5080000" algn="l"/>
                <a:tab pos="6083300" algn="l"/>
                <a:tab pos="6197600" algn="l"/>
                <a:tab pos="6388100" algn="l"/>
                <a:tab pos="7112000" algn="l"/>
              </a:tabLst>
              <a:defRPr b="1"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Students must be “warned” about Evolution in textbooks.</a:t>
            </a:r>
          </a:p>
        </p:txBody>
      </p:sp>
      <p:pic>
        <p:nvPicPr>
          <p:cNvPr id="965" name="CobbDisclaimer.png" descr="CobbDisclaim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3505" y="4178073"/>
            <a:ext cx="6562091" cy="331902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63500" dir="2700000">
              <a:srgbClr val="343434">
                <a:alpha val="75000"/>
              </a:srgbClr>
            </a:outerShdw>
          </a:effectLst>
        </p:spPr>
      </p:pic>
      <p:sp>
        <p:nvSpPr>
          <p:cNvPr id="966" name="An Accurate Disclaimer:…"/>
          <p:cNvSpPr/>
          <p:nvPr/>
        </p:nvSpPr>
        <p:spPr>
          <a:xfrm rot="20880000">
            <a:off x="1001716" y="3220584"/>
            <a:ext cx="8156567" cy="1938402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3694">
              <a:lnSpc>
                <a:spcPct val="99000"/>
              </a:lnSpc>
              <a:spcBef>
                <a:spcPts val="1300"/>
              </a:spcBef>
              <a:tabLst>
                <a:tab pos="1003300" algn="l"/>
                <a:tab pos="2032000" algn="l"/>
                <a:tab pos="3035300" algn="l"/>
                <a:tab pos="4064000" algn="l"/>
                <a:tab pos="5080000" algn="l"/>
                <a:tab pos="6083300" algn="l"/>
                <a:tab pos="7112000" algn="l"/>
                <a:tab pos="7886700" algn="l"/>
                <a:tab pos="8216900" algn="l"/>
              </a:tabLst>
              <a:defRPr b="1" sz="2300">
                <a:solidFill>
                  <a:srgbClr val="040304"/>
                </a:solidFill>
                <a:uFill>
                  <a:solidFill>
                    <a:srgbClr val="040304"/>
                  </a:solidFill>
                </a:uFill>
              </a:defRPr>
            </a:pPr>
            <a:r>
              <a:t>An </a:t>
            </a:r>
            <a:r>
              <a:rPr>
                <a:solidFill>
                  <a:srgbClr val="FF2600"/>
                </a:solidFill>
                <a:effectLst>
                  <a:outerShdw sx="100000" sy="100000" kx="0" ky="0" algn="b" rotWithShape="0" blurRad="25400" dist="38100" dir="2700000">
                    <a:srgbClr val="000000"/>
                  </a:outerShdw>
                </a:effectLst>
              </a:rPr>
              <a:t>Accurate</a:t>
            </a:r>
            <a:r>
              <a:t> Disclaimer:</a:t>
            </a:r>
          </a:p>
          <a:p>
            <a:pPr defTabSz="913694">
              <a:lnSpc>
                <a:spcPct val="99000"/>
              </a:lnSpc>
              <a:spcBef>
                <a:spcPts val="1300"/>
              </a:spcBef>
              <a:tabLst>
                <a:tab pos="1003300" algn="l"/>
                <a:tab pos="2032000" algn="l"/>
                <a:tab pos="3035300" algn="l"/>
                <a:tab pos="4064000" algn="l"/>
                <a:tab pos="5080000" algn="l"/>
                <a:tab pos="6083300" algn="l"/>
                <a:tab pos="7112000" algn="l"/>
                <a:tab pos="7886700" algn="l"/>
                <a:tab pos="8216900" algn="l"/>
              </a:tabLst>
              <a:defRPr sz="2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rgbClr val="040304"/>
                </a:solidFill>
                <a:uFill>
                  <a:solidFill>
                    <a:srgbClr val="040304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This textbook contains material on science.  Science is built around theories, which are strongly supported by factual evidence. </a:t>
            </a:r>
            <a:r>
              <a:rPr b="1" i="1">
                <a:solidFill>
                  <a:srgbClr val="040304"/>
                </a:solidFill>
                <a:uFill>
                  <a:solidFill>
                    <a:srgbClr val="040304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Everything</a:t>
            </a:r>
            <a:r>
              <a:rPr>
                <a:solidFill>
                  <a:srgbClr val="040304"/>
                </a:solidFill>
                <a:uFill>
                  <a:solidFill>
                    <a:srgbClr val="040304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in science should be approached with an open mind, studied carefully and critically considered.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6" grpId="2"/>
      <p:bldP build="whole" bldLvl="1" animBg="1" rev="0" advAuto="0" spid="96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Oval"/>
          <p:cNvSpPr/>
          <p:nvPr/>
        </p:nvSpPr>
        <p:spPr>
          <a:xfrm>
            <a:off x="6908800" y="698500"/>
            <a:ext cx="1435100" cy="1422401"/>
          </a:xfrm>
          <a:prstGeom prst="ellipse">
            <a:avLst/>
          </a:prstGeom>
          <a:solidFill>
            <a:srgbClr val="BDBF7F"/>
          </a:solidFill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64" name="Oval"/>
          <p:cNvSpPr/>
          <p:nvPr/>
        </p:nvSpPr>
        <p:spPr>
          <a:xfrm>
            <a:off x="1333500" y="711200"/>
            <a:ext cx="1435101" cy="1384301"/>
          </a:xfrm>
          <a:prstGeom prst="ellipse">
            <a:avLst/>
          </a:prstGeom>
          <a:solidFill>
            <a:srgbClr val="C0C0C0"/>
          </a:solidFill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65" name="Rounded Rectangle"/>
          <p:cNvSpPr/>
          <p:nvPr/>
        </p:nvSpPr>
        <p:spPr>
          <a:xfrm>
            <a:off x="596900" y="3505200"/>
            <a:ext cx="8597901" cy="3568700"/>
          </a:xfrm>
          <a:prstGeom prst="roundRect">
            <a:avLst>
              <a:gd name="adj" fmla="val 5338"/>
            </a:avLst>
          </a:prstGeom>
          <a:solidFill>
            <a:srgbClr val="FFFFFF"/>
          </a:solidFill>
          <a:ln w="635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66" name="Viral strain 1"/>
          <p:cNvSpPr txBox="1"/>
          <p:nvPr/>
        </p:nvSpPr>
        <p:spPr>
          <a:xfrm>
            <a:off x="454031" y="114101"/>
            <a:ext cx="3340101" cy="53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pc="-42" sz="3200">
                <a:solidFill>
                  <a:srgbClr val="FF26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Viral strain 1</a:t>
            </a:r>
          </a:p>
        </p:txBody>
      </p:sp>
      <p:sp>
        <p:nvSpPr>
          <p:cNvPr id="1267" name="Viral strain 2"/>
          <p:cNvSpPr txBox="1"/>
          <p:nvPr/>
        </p:nvSpPr>
        <p:spPr>
          <a:xfrm>
            <a:off x="6131932" y="114300"/>
            <a:ext cx="3134886" cy="53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pc="-42" sz="3200">
                <a:solidFill>
                  <a:srgbClr val="FF26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Viral strain 2</a:t>
            </a:r>
          </a:p>
        </p:txBody>
      </p:sp>
      <p:sp>
        <p:nvSpPr>
          <p:cNvPr id="1268" name="Host Cell"/>
          <p:cNvSpPr txBox="1"/>
          <p:nvPr/>
        </p:nvSpPr>
        <p:spPr>
          <a:xfrm>
            <a:off x="3700733" y="3606800"/>
            <a:ext cx="2032396" cy="482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pc="-36" sz="2800">
                <a:solidFill>
                  <a:srgbClr val="0433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Host Cell</a:t>
            </a:r>
          </a:p>
        </p:txBody>
      </p:sp>
      <p:sp>
        <p:nvSpPr>
          <p:cNvPr id="1269" name="Two viral strains infect the same host cell at the same time"/>
          <p:cNvSpPr txBox="1"/>
          <p:nvPr/>
        </p:nvSpPr>
        <p:spPr>
          <a:xfrm>
            <a:off x="2095181" y="2000250"/>
            <a:ext cx="5461000" cy="1422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pc="-42" sz="3200">
                <a:solidFill>
                  <a:srgbClr val="FFFB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Two viral strains infect the same host cell at the same time</a:t>
            </a:r>
          </a:p>
        </p:txBody>
      </p:sp>
      <p:sp>
        <p:nvSpPr>
          <p:cNvPr id="1270" name="Line"/>
          <p:cNvSpPr/>
          <p:nvPr/>
        </p:nvSpPr>
        <p:spPr>
          <a:xfrm flipH="1" flipV="1">
            <a:off x="7670800" y="2260600"/>
            <a:ext cx="12700" cy="1143000"/>
          </a:xfrm>
          <a:prstGeom prst="line">
            <a:avLst/>
          </a:prstGeom>
          <a:ln w="63500">
            <a:solidFill>
              <a:srgbClr val="FFFC79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1000"/>
            </a:pPr>
          </a:p>
        </p:txBody>
      </p:sp>
      <p:sp>
        <p:nvSpPr>
          <p:cNvPr id="1271" name="Line"/>
          <p:cNvSpPr/>
          <p:nvPr/>
        </p:nvSpPr>
        <p:spPr>
          <a:xfrm flipH="1" flipV="1">
            <a:off x="1981200" y="2247900"/>
            <a:ext cx="12700" cy="1079500"/>
          </a:xfrm>
          <a:prstGeom prst="line">
            <a:avLst/>
          </a:prstGeom>
          <a:ln w="63500">
            <a:solidFill>
              <a:srgbClr val="FFFC79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1000"/>
            </a:pPr>
          </a:p>
        </p:txBody>
      </p:sp>
      <p:pic>
        <p:nvPicPr>
          <p:cNvPr id="127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480" y="1241220"/>
            <a:ext cx="1031876" cy="25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133" y="1543831"/>
            <a:ext cx="910005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0769">
            <a:off x="1764085" y="934321"/>
            <a:ext cx="596901" cy="25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40000">
            <a:off x="7126032" y="927099"/>
            <a:ext cx="997858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540000">
            <a:off x="7284102" y="1555548"/>
            <a:ext cx="664767" cy="27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540000">
            <a:off x="7124586" y="1244600"/>
            <a:ext cx="1041797" cy="249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Oval"/>
          <p:cNvSpPr/>
          <p:nvPr/>
        </p:nvSpPr>
        <p:spPr>
          <a:xfrm>
            <a:off x="6883400" y="1104900"/>
            <a:ext cx="1435100" cy="1422401"/>
          </a:xfrm>
          <a:prstGeom prst="ellipse">
            <a:avLst/>
          </a:prstGeom>
          <a:solidFill>
            <a:srgbClr val="BDBF7F"/>
          </a:solidFill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80" name="Oval"/>
          <p:cNvSpPr/>
          <p:nvPr/>
        </p:nvSpPr>
        <p:spPr>
          <a:xfrm>
            <a:off x="1308100" y="1130300"/>
            <a:ext cx="1435101" cy="1384301"/>
          </a:xfrm>
          <a:prstGeom prst="ellipse">
            <a:avLst/>
          </a:prstGeom>
          <a:solidFill>
            <a:srgbClr val="C0C0C0"/>
          </a:solidFill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81" name="Rounded Rectangle"/>
          <p:cNvSpPr/>
          <p:nvPr/>
        </p:nvSpPr>
        <p:spPr>
          <a:xfrm>
            <a:off x="571500" y="2324100"/>
            <a:ext cx="8597901" cy="3568700"/>
          </a:xfrm>
          <a:prstGeom prst="roundRect">
            <a:avLst>
              <a:gd name="adj" fmla="val 5338"/>
            </a:avLst>
          </a:prstGeom>
          <a:solidFill>
            <a:srgbClr val="FFFFFF"/>
          </a:solidFill>
          <a:ln w="635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82" name="Viral strain 1"/>
          <p:cNvSpPr txBox="1"/>
          <p:nvPr/>
        </p:nvSpPr>
        <p:spPr>
          <a:xfrm>
            <a:off x="702078" y="127000"/>
            <a:ext cx="2882901" cy="48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pc="-36" sz="2800">
                <a:solidFill>
                  <a:srgbClr val="FF26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Viral strain 1</a:t>
            </a:r>
          </a:p>
        </p:txBody>
      </p:sp>
      <p:sp>
        <p:nvSpPr>
          <p:cNvPr id="1283" name="Viral strain 2"/>
          <p:cNvSpPr txBox="1"/>
          <p:nvPr/>
        </p:nvSpPr>
        <p:spPr>
          <a:xfrm>
            <a:off x="6309614" y="133945"/>
            <a:ext cx="2779522" cy="48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pc="-36" sz="2800">
                <a:solidFill>
                  <a:srgbClr val="FF26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Viral strain 2</a:t>
            </a:r>
          </a:p>
        </p:txBody>
      </p:sp>
      <p:sp>
        <p:nvSpPr>
          <p:cNvPr id="1284" name="Host Cell"/>
          <p:cNvSpPr txBox="1"/>
          <p:nvPr/>
        </p:nvSpPr>
        <p:spPr>
          <a:xfrm>
            <a:off x="3670967" y="2425699"/>
            <a:ext cx="2032396" cy="48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pc="-36" sz="2800">
                <a:solidFill>
                  <a:srgbClr val="0433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Host Cell</a:t>
            </a:r>
          </a:p>
        </p:txBody>
      </p:sp>
      <p:sp>
        <p:nvSpPr>
          <p:cNvPr id="1285" name="RNA from both strains is injected into the host cell and replicated"/>
          <p:cNvSpPr txBox="1"/>
          <p:nvPr/>
        </p:nvSpPr>
        <p:spPr>
          <a:xfrm>
            <a:off x="608281" y="6050954"/>
            <a:ext cx="8496301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pc="-47" sz="3600">
                <a:solidFill>
                  <a:srgbClr val="FFFB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RNA from both strains is injected into the host cell and replicated</a:t>
            </a:r>
          </a:p>
        </p:txBody>
      </p:sp>
      <p:pic>
        <p:nvPicPr>
          <p:cNvPr id="1286" name="Screen Shot 2019-08-26 at 1.11.04 PM.png" descr="Screen Shot 2019-08-26 at 1.11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8622" y="3033712"/>
            <a:ext cx="7294838" cy="2302434"/>
          </a:xfrm>
          <a:prstGeom prst="rect">
            <a:avLst/>
          </a:prstGeom>
          <a:ln w="12700">
            <a:miter lim="400000"/>
          </a:ln>
        </p:spPr>
      </p:pic>
      <p:sp>
        <p:nvSpPr>
          <p:cNvPr id="1287" name="Line"/>
          <p:cNvSpPr/>
          <p:nvPr/>
        </p:nvSpPr>
        <p:spPr>
          <a:xfrm flipV="1">
            <a:off x="5396578" y="3710781"/>
            <a:ext cx="446486" cy="327423"/>
          </a:xfrm>
          <a:prstGeom prst="line">
            <a:avLst/>
          </a:prstGeom>
          <a:ln w="12700">
            <a:solidFill>
              <a:srgbClr val="515151"/>
            </a:solidFill>
            <a:custDash>
              <a:ds d="100000" sp="200000"/>
            </a:custDash>
            <a:miter lim="400000"/>
            <a:headEnd type="stealth"/>
          </a:ln>
        </p:spPr>
        <p:txBody>
          <a:bodyPr lIns="39687" tIns="39687" rIns="39687" bIns="39687" anchor="ctr"/>
          <a:lstStyle/>
          <a:p>
            <a:pPr defTabSz="357187">
              <a:defRPr sz="900"/>
            </a:pPr>
          </a:p>
        </p:txBody>
      </p:sp>
      <p:sp>
        <p:nvSpPr>
          <p:cNvPr id="1288" name="Line"/>
          <p:cNvSpPr/>
          <p:nvPr/>
        </p:nvSpPr>
        <p:spPr>
          <a:xfrm flipV="1">
            <a:off x="5545406" y="4296171"/>
            <a:ext cx="1081486" cy="257970"/>
          </a:xfrm>
          <a:prstGeom prst="line">
            <a:avLst/>
          </a:prstGeom>
          <a:ln w="12700">
            <a:solidFill>
              <a:srgbClr val="515151"/>
            </a:solidFill>
            <a:custDash>
              <a:ds d="100000" sp="200000"/>
            </a:custDash>
            <a:miter lim="400000"/>
            <a:headEnd type="stealth"/>
          </a:ln>
        </p:spPr>
        <p:txBody>
          <a:bodyPr lIns="39687" tIns="39687" rIns="39687" bIns="39687" anchor="ctr"/>
          <a:lstStyle/>
          <a:p>
            <a:pPr defTabSz="357187">
              <a:defRPr sz="900"/>
            </a:pPr>
          </a:p>
        </p:txBody>
      </p:sp>
      <p:sp>
        <p:nvSpPr>
          <p:cNvPr id="1289" name="Line"/>
          <p:cNvSpPr/>
          <p:nvPr/>
        </p:nvSpPr>
        <p:spPr>
          <a:xfrm flipV="1">
            <a:off x="5545406" y="4316015"/>
            <a:ext cx="1895079" cy="347267"/>
          </a:xfrm>
          <a:prstGeom prst="line">
            <a:avLst/>
          </a:prstGeom>
          <a:ln w="12700">
            <a:solidFill>
              <a:srgbClr val="515151"/>
            </a:solidFill>
            <a:custDash>
              <a:ds d="100000" sp="200000"/>
            </a:custDash>
            <a:miter lim="400000"/>
            <a:headEnd type="stealth"/>
          </a:ln>
        </p:spPr>
        <p:txBody>
          <a:bodyPr lIns="39687" tIns="39687" rIns="39687" bIns="39687" anchor="ctr"/>
          <a:lstStyle/>
          <a:p>
            <a:pPr defTabSz="357187">
              <a:defRPr sz="900"/>
            </a:pPr>
          </a:p>
        </p:txBody>
      </p:sp>
      <p:sp>
        <p:nvSpPr>
          <p:cNvPr id="1290" name="Line"/>
          <p:cNvSpPr/>
          <p:nvPr/>
        </p:nvSpPr>
        <p:spPr>
          <a:xfrm flipH="1" flipV="1">
            <a:off x="3779313" y="3810000"/>
            <a:ext cx="297657" cy="238125"/>
          </a:xfrm>
          <a:prstGeom prst="line">
            <a:avLst/>
          </a:prstGeom>
          <a:ln w="12700">
            <a:solidFill>
              <a:srgbClr val="515151"/>
            </a:solidFill>
            <a:custDash>
              <a:ds d="100000" sp="200000"/>
            </a:custDash>
            <a:miter lim="400000"/>
            <a:headEnd type="stealth"/>
          </a:ln>
        </p:spPr>
        <p:txBody>
          <a:bodyPr lIns="39687" tIns="39687" rIns="39687" bIns="39687" anchor="ctr"/>
          <a:lstStyle/>
          <a:p>
            <a:pPr defTabSz="357187">
              <a:defRPr sz="900"/>
            </a:pPr>
          </a:p>
        </p:txBody>
      </p:sp>
      <p:sp>
        <p:nvSpPr>
          <p:cNvPr id="1291" name="Line"/>
          <p:cNvSpPr/>
          <p:nvPr/>
        </p:nvSpPr>
        <p:spPr>
          <a:xfrm flipH="1" flipV="1">
            <a:off x="2747438" y="4316015"/>
            <a:ext cx="1141017" cy="198439"/>
          </a:xfrm>
          <a:prstGeom prst="line">
            <a:avLst/>
          </a:prstGeom>
          <a:ln w="12700">
            <a:solidFill>
              <a:srgbClr val="515151"/>
            </a:solidFill>
            <a:custDash>
              <a:ds d="100000" sp="200000"/>
            </a:custDash>
            <a:miter lim="400000"/>
            <a:headEnd type="stealth"/>
          </a:ln>
        </p:spPr>
        <p:txBody>
          <a:bodyPr lIns="39687" tIns="39687" rIns="39687" bIns="39687" anchor="ctr"/>
          <a:lstStyle/>
          <a:p>
            <a:pPr defTabSz="357187">
              <a:defRPr sz="900"/>
            </a:pPr>
          </a:p>
        </p:txBody>
      </p:sp>
      <p:sp>
        <p:nvSpPr>
          <p:cNvPr id="1292" name="Line"/>
          <p:cNvSpPr/>
          <p:nvPr/>
        </p:nvSpPr>
        <p:spPr>
          <a:xfrm flipH="1" flipV="1">
            <a:off x="1933844" y="4325937"/>
            <a:ext cx="1974454" cy="327423"/>
          </a:xfrm>
          <a:prstGeom prst="line">
            <a:avLst/>
          </a:prstGeom>
          <a:ln w="12700">
            <a:solidFill>
              <a:srgbClr val="515151"/>
            </a:solidFill>
            <a:custDash>
              <a:ds d="100000" sp="200000"/>
            </a:custDash>
            <a:miter lim="400000"/>
            <a:headEnd type="stealth"/>
          </a:ln>
        </p:spPr>
        <p:txBody>
          <a:bodyPr lIns="39687" tIns="39687" rIns="39687" bIns="39687" anchor="ctr"/>
          <a:lstStyle/>
          <a:p>
            <a:pPr defTabSz="357187">
              <a:defRPr sz="9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Rounded Rectangle"/>
          <p:cNvSpPr/>
          <p:nvPr/>
        </p:nvSpPr>
        <p:spPr>
          <a:xfrm>
            <a:off x="571500" y="2324100"/>
            <a:ext cx="8597901" cy="3568700"/>
          </a:xfrm>
          <a:prstGeom prst="roundRect">
            <a:avLst>
              <a:gd name="adj" fmla="val 5338"/>
            </a:avLst>
          </a:prstGeom>
          <a:solidFill>
            <a:srgbClr val="FFFFFF"/>
          </a:solidFill>
          <a:ln w="635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295" name="Line"/>
          <p:cNvSpPr/>
          <p:nvPr/>
        </p:nvSpPr>
        <p:spPr>
          <a:xfrm flipV="1">
            <a:off x="1752600" y="4178300"/>
            <a:ext cx="1930401" cy="419100"/>
          </a:xfrm>
          <a:prstGeom prst="line">
            <a:avLst/>
          </a:prstGeom>
          <a:ln w="12700">
            <a:solidFill>
              <a:srgbClr val="515151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1000"/>
            </a:pPr>
          </a:p>
        </p:txBody>
      </p:sp>
      <p:sp>
        <p:nvSpPr>
          <p:cNvPr id="1296" name="Line"/>
          <p:cNvSpPr/>
          <p:nvPr/>
        </p:nvSpPr>
        <p:spPr>
          <a:xfrm flipV="1">
            <a:off x="3365500" y="4432300"/>
            <a:ext cx="546100" cy="292100"/>
          </a:xfrm>
          <a:prstGeom prst="line">
            <a:avLst/>
          </a:prstGeom>
          <a:ln w="12700">
            <a:solidFill>
              <a:srgbClr val="515151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1000"/>
            </a:pPr>
          </a:p>
        </p:txBody>
      </p:sp>
      <p:sp>
        <p:nvSpPr>
          <p:cNvPr id="1297" name="Line"/>
          <p:cNvSpPr/>
          <p:nvPr/>
        </p:nvSpPr>
        <p:spPr>
          <a:xfrm flipH="1" flipV="1">
            <a:off x="5562600" y="4368800"/>
            <a:ext cx="76200" cy="228600"/>
          </a:xfrm>
          <a:prstGeom prst="line">
            <a:avLst/>
          </a:prstGeom>
          <a:ln w="12700">
            <a:solidFill>
              <a:srgbClr val="515151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1000"/>
            </a:pPr>
          </a:p>
        </p:txBody>
      </p:sp>
      <p:sp>
        <p:nvSpPr>
          <p:cNvPr id="1298" name="Line"/>
          <p:cNvSpPr/>
          <p:nvPr/>
        </p:nvSpPr>
        <p:spPr>
          <a:xfrm flipH="1" flipV="1">
            <a:off x="5676899" y="4152900"/>
            <a:ext cx="1346201" cy="558800"/>
          </a:xfrm>
          <a:prstGeom prst="line">
            <a:avLst/>
          </a:prstGeom>
          <a:ln w="12700">
            <a:solidFill>
              <a:srgbClr val="515151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1000"/>
            </a:pPr>
          </a:p>
        </p:txBody>
      </p:sp>
      <p:pic>
        <p:nvPicPr>
          <p:cNvPr id="1299" name="Screen Shot 2019-08-26 at 1.13.58 PM.png" descr="Screen Shot 2019-08-26 at 1.13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038" y="2870682"/>
            <a:ext cx="6894824" cy="2475536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As new viral particles are assembled, RNA strands from the two strains sort independently, forming new combinations of genes"/>
          <p:cNvSpPr txBox="1"/>
          <p:nvPr/>
        </p:nvSpPr>
        <p:spPr>
          <a:xfrm>
            <a:off x="177800" y="216892"/>
            <a:ext cx="9385301" cy="2070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pc="-47" sz="3600">
                <a:solidFill>
                  <a:srgbClr val="FFFB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As new viral particles are assembled, RNA strands from the two strains sort independently, forming new combinations of genes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Rounded Rectangle"/>
          <p:cNvSpPr/>
          <p:nvPr/>
        </p:nvSpPr>
        <p:spPr>
          <a:xfrm>
            <a:off x="571500" y="2025650"/>
            <a:ext cx="8597901" cy="3568700"/>
          </a:xfrm>
          <a:prstGeom prst="roundRect">
            <a:avLst>
              <a:gd name="adj" fmla="val 5338"/>
            </a:avLst>
          </a:prstGeom>
          <a:solidFill>
            <a:srgbClr val="FFFFFF"/>
          </a:solidFill>
          <a:ln w="635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800">
                <a:solidFill>
                  <a:srgbClr val="F3F1D8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303" name="Some newly-formed viruses carry new combinations of genes from both parent strains"/>
          <p:cNvSpPr txBox="1"/>
          <p:nvPr/>
        </p:nvSpPr>
        <p:spPr>
          <a:xfrm>
            <a:off x="29765" y="265311"/>
            <a:ext cx="9499601" cy="157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pc="-47" sz="3600">
                <a:solidFill>
                  <a:srgbClr val="FFFB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Some newly-formed viruses carry new combinations of genes from both parent strains  </a:t>
            </a:r>
          </a:p>
        </p:txBody>
      </p:sp>
      <p:pic>
        <p:nvPicPr>
          <p:cNvPr id="1304" name="Screen Shot 2019-08-26 at 1.16.15 PM.png" descr="Screen Shot 2019-08-26 at 1.16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285" y="4075133"/>
            <a:ext cx="7124330" cy="12357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0" name="Group"/>
          <p:cNvGrpSpPr/>
          <p:nvPr/>
        </p:nvGrpSpPr>
        <p:grpSpPr>
          <a:xfrm>
            <a:off x="1217400" y="5283764"/>
            <a:ext cx="7124331" cy="2171234"/>
            <a:chOff x="0" y="0"/>
            <a:chExt cx="7124329" cy="2171232"/>
          </a:xfrm>
        </p:grpSpPr>
        <p:pic>
          <p:nvPicPr>
            <p:cNvPr id="1305" name="Screen Shot 2019-08-26 at 1.16.21 PM.png" descr="Screen Shot 2019-08-26 at 1.16.21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32039"/>
              <a:ext cx="7124330" cy="1339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6" name="Line"/>
            <p:cNvSpPr/>
            <p:nvPr/>
          </p:nvSpPr>
          <p:spPr>
            <a:xfrm flipH="1">
              <a:off x="747130" y="0"/>
              <a:ext cx="1" cy="785118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ctr" defTabSz="456406">
                <a:defRPr sz="1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07" name="Line"/>
            <p:cNvSpPr/>
            <p:nvPr/>
          </p:nvSpPr>
          <p:spPr>
            <a:xfrm>
              <a:off x="2552911" y="0"/>
              <a:ext cx="1" cy="785118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ctr" defTabSz="456406">
                <a:defRPr sz="1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08" name="Line"/>
            <p:cNvSpPr/>
            <p:nvPr/>
          </p:nvSpPr>
          <p:spPr>
            <a:xfrm>
              <a:off x="4457911" y="0"/>
              <a:ext cx="1" cy="785118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ctr" defTabSz="456406">
                <a:defRPr sz="1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09" name="Line"/>
            <p:cNvSpPr/>
            <p:nvPr/>
          </p:nvSpPr>
          <p:spPr>
            <a:xfrm>
              <a:off x="6452208" y="0"/>
              <a:ext cx="1" cy="785118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ctr" defTabSz="456406">
                <a:defRPr sz="1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1311" name="Screen Shot 2019-08-26 at 1.20.52 PM.png" descr="Screen Shot 2019-08-26 at 1.20.5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4648" y="2316757"/>
            <a:ext cx="1684796" cy="1508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0" grpId="2"/>
      <p:bldP build="whole" bldLvl="1" animBg="1" rev="0" advAuto="0" spid="1304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ometimes, these recombinant viruses carry new genes combinations that are very good for them, and very dangerous for us."/>
          <p:cNvSpPr txBox="1"/>
          <p:nvPr/>
        </p:nvSpPr>
        <p:spPr>
          <a:xfrm>
            <a:off x="183687" y="2088824"/>
            <a:ext cx="3397251" cy="3442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pc="-38" sz="29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Sometimes, these recombinant viruses carry new genes combinations that are very good for them, and very dangerous for us.</a:t>
            </a:r>
          </a:p>
        </p:txBody>
      </p:sp>
      <p:pic>
        <p:nvPicPr>
          <p:cNvPr id="131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5108" y="1109396"/>
            <a:ext cx="6302564" cy="6030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177" y="2080683"/>
            <a:ext cx="6299201" cy="4813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7" name="Bird Flu (2013) was produced by antigenic shifts (viral sex) involving at least 4 strains of influenza."/>
          <p:cNvSpPr txBox="1"/>
          <p:nvPr/>
        </p:nvSpPr>
        <p:spPr>
          <a:xfrm>
            <a:off x="743470" y="145344"/>
            <a:ext cx="8673060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3400">
                <a:solidFill>
                  <a:srgbClr val="FFFFFF"/>
                </a:solidFill>
              </a:defRPr>
            </a:lvl1pPr>
          </a:lstStyle>
          <a:p>
            <a:pPr/>
            <a:r>
              <a:t>Bird Flu (2013) was produced by antigenic shifts (viral sex) involving at least 4 strains of influenza.</a:t>
            </a:r>
          </a:p>
        </p:txBody>
      </p:sp>
      <p:sp>
        <p:nvSpPr>
          <p:cNvPr id="1318" name="H7N3"/>
          <p:cNvSpPr txBox="1"/>
          <p:nvPr/>
        </p:nvSpPr>
        <p:spPr>
          <a:xfrm>
            <a:off x="534625" y="2428522"/>
            <a:ext cx="9909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H7N3</a:t>
            </a:r>
          </a:p>
        </p:txBody>
      </p:sp>
      <p:sp>
        <p:nvSpPr>
          <p:cNvPr id="1319" name="H7N9"/>
          <p:cNvSpPr txBox="1"/>
          <p:nvPr/>
        </p:nvSpPr>
        <p:spPr>
          <a:xfrm>
            <a:off x="534625" y="3555999"/>
            <a:ext cx="9909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H7N9</a:t>
            </a:r>
          </a:p>
        </p:txBody>
      </p:sp>
      <p:sp>
        <p:nvSpPr>
          <p:cNvPr id="1320" name="H9N2"/>
          <p:cNvSpPr txBox="1"/>
          <p:nvPr/>
        </p:nvSpPr>
        <p:spPr>
          <a:xfrm>
            <a:off x="534625" y="4670777"/>
            <a:ext cx="9909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H9N2</a:t>
            </a:r>
          </a:p>
        </p:txBody>
      </p:sp>
      <p:sp>
        <p:nvSpPr>
          <p:cNvPr id="1321" name="H9N2"/>
          <p:cNvSpPr txBox="1"/>
          <p:nvPr/>
        </p:nvSpPr>
        <p:spPr>
          <a:xfrm>
            <a:off x="534625" y="5926666"/>
            <a:ext cx="9909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H9N2</a:t>
            </a:r>
          </a:p>
        </p:txBody>
      </p:sp>
      <p:sp>
        <p:nvSpPr>
          <p:cNvPr id="1322" name="Novel (H7Np) Human Influenza"/>
          <p:cNvSpPr txBox="1"/>
          <p:nvPr/>
        </p:nvSpPr>
        <p:spPr>
          <a:xfrm>
            <a:off x="7975260" y="3510844"/>
            <a:ext cx="218981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Novel (H7Np) Human Influenza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flip dir="l"/>
      </p:transition>
    </mc:Choice>
    <mc:Fallback>
      <p:transition spd="fast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Combine “viral sex” with viral strains that have evolved in different parts of the zoonosis ... and we could be in serious trouble."/>
          <p:cNvSpPr/>
          <p:nvPr/>
        </p:nvSpPr>
        <p:spPr>
          <a:xfrm>
            <a:off x="0" y="2511617"/>
            <a:ext cx="10160000" cy="258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buClr>
                <a:srgbClr val="F9FB00"/>
              </a:buClr>
              <a:buFont typeface="Chalkboard"/>
              <a:defRPr sz="4000">
                <a:solidFill>
                  <a:srgbClr val="F9FB00"/>
                </a:solidFill>
                <a:uFill>
                  <a:solidFill>
                    <a:srgbClr val="F9FB00"/>
                  </a:solidFill>
                </a:uFill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pPr/>
            <a:r>
              <a:t>Combine “viral sex” with viral strains that have evolved in different parts of the zoonosis ... and we could be in serious trouble.</a:t>
            </a:r>
          </a:p>
        </p:txBody>
      </p:sp>
      <p:pic>
        <p:nvPicPr>
          <p:cNvPr id="1325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0" y="355600"/>
            <a:ext cx="10563225" cy="6913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26" name="Line"/>
          <p:cNvSpPr/>
          <p:nvPr/>
        </p:nvSpPr>
        <p:spPr>
          <a:xfrm flipH="1">
            <a:off x="2781300" y="1739900"/>
            <a:ext cx="803275" cy="1579563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7" name="Line"/>
          <p:cNvSpPr/>
          <p:nvPr/>
        </p:nvSpPr>
        <p:spPr>
          <a:xfrm flipH="1">
            <a:off x="5295900" y="1346200"/>
            <a:ext cx="800100" cy="1588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8" name="Line"/>
          <p:cNvSpPr/>
          <p:nvPr/>
        </p:nvSpPr>
        <p:spPr>
          <a:xfrm flipH="1" flipV="1">
            <a:off x="6845300" y="1612899"/>
            <a:ext cx="1397001" cy="2032001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9" name="Line"/>
          <p:cNvSpPr/>
          <p:nvPr/>
        </p:nvSpPr>
        <p:spPr>
          <a:xfrm flipH="1">
            <a:off x="3263900" y="3695700"/>
            <a:ext cx="584200" cy="1588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30" name="Line"/>
          <p:cNvSpPr/>
          <p:nvPr/>
        </p:nvSpPr>
        <p:spPr>
          <a:xfrm flipH="1">
            <a:off x="5232400" y="3695700"/>
            <a:ext cx="1155700" cy="1588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31" name="Line"/>
          <p:cNvSpPr/>
          <p:nvPr/>
        </p:nvSpPr>
        <p:spPr>
          <a:xfrm flipH="1" flipV="1">
            <a:off x="7061200" y="3911600"/>
            <a:ext cx="944563" cy="534988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32" name="Line"/>
          <p:cNvSpPr/>
          <p:nvPr/>
        </p:nvSpPr>
        <p:spPr>
          <a:xfrm flipH="1" flipV="1">
            <a:off x="3022600" y="5041900"/>
            <a:ext cx="479425" cy="647700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33" name="Line"/>
          <p:cNvSpPr/>
          <p:nvPr/>
        </p:nvSpPr>
        <p:spPr>
          <a:xfrm flipH="1">
            <a:off x="5727700" y="6235700"/>
            <a:ext cx="2133600" cy="1588"/>
          </a:xfrm>
          <a:prstGeom prst="line">
            <a:avLst/>
          </a:prstGeom>
          <a:ln w="76200">
            <a:solidFill>
              <a:srgbClr val="FF2600"/>
            </a:solidFill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wipe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25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1" grpId="4"/>
      <p:bldP build="whole" bldLvl="1" animBg="1" rev="0" advAuto="0" spid="1332" grpId="8"/>
      <p:bldP build="whole" bldLvl="1" animBg="1" rev="0" advAuto="0" spid="1330" grpId="3"/>
      <p:bldP build="whole" bldLvl="1" animBg="1" rev="0" advAuto="0" spid="1328" grpId="7"/>
      <p:bldP build="whole" bldLvl="1" animBg="1" rev="0" advAuto="0" spid="1325" grpId="1"/>
      <p:bldP build="whole" bldLvl="1" animBg="1" rev="0" advAuto="0" spid="1333" grpId="9"/>
      <p:bldP build="whole" bldLvl="1" animBg="1" rev="0" advAuto="0" spid="1327" grpId="6"/>
      <p:bldP build="whole" bldLvl="1" animBg="1" rev="0" advAuto="0" spid="1326" grpId="5"/>
      <p:bldP build="whole" bldLvl="1" animBg="1" rev="0" advAuto="0" spid="1329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8. Disease control requires scientifically-informed public health measures - such as vaccination."/>
          <p:cNvSpPr/>
          <p:nvPr/>
        </p:nvSpPr>
        <p:spPr>
          <a:xfrm>
            <a:off x="982348" y="279892"/>
            <a:ext cx="8195304" cy="161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355600">
              <a:defRPr b="1" spc="-104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8. Disease control requires scientifically-informed public health measures - such as vaccination.</a:t>
            </a:r>
          </a:p>
        </p:txBody>
      </p:sp>
      <p:pic>
        <p:nvPicPr>
          <p:cNvPr id="1336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7673" y="1984909"/>
            <a:ext cx="7624654" cy="4285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37" name="Seems like a no-brainer.  Right?"/>
          <p:cNvSpPr txBox="1"/>
          <p:nvPr/>
        </p:nvSpPr>
        <p:spPr>
          <a:xfrm>
            <a:off x="1843685" y="6364846"/>
            <a:ext cx="647263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300">
                <a:solidFill>
                  <a:srgbClr val="FFFB00"/>
                </a:solidFill>
              </a:defRPr>
            </a:lvl1pPr>
          </a:lstStyle>
          <a:p>
            <a:pPr/>
            <a:r>
              <a:t>Seems like a no-brainer.  Right?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wipe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7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Screen Shot 2017-08-22 at 9.04.01 AM.png" descr="Screen Shot 2017-08-22 at 9.04.0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411" y="177701"/>
            <a:ext cx="6313589" cy="6802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3" name="Group"/>
          <p:cNvGrpSpPr/>
          <p:nvPr/>
        </p:nvGrpSpPr>
        <p:grpSpPr>
          <a:xfrm>
            <a:off x="288153" y="473954"/>
            <a:ext cx="5726362" cy="5912349"/>
            <a:chOff x="0" y="0"/>
            <a:chExt cx="5726361" cy="5912348"/>
          </a:xfrm>
        </p:grpSpPr>
        <p:sp>
          <p:nvSpPr>
            <p:cNvPr id="1340" name="Rectangle"/>
            <p:cNvSpPr/>
            <p:nvPr/>
          </p:nvSpPr>
          <p:spPr>
            <a:xfrm>
              <a:off x="0" y="0"/>
              <a:ext cx="5726362" cy="59123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ctr" defTabSz="456406"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341" name="Screen Shot 2018-09-07 at 11.54.13 AM.png" descr="Screen Shot 2018-09-07 at 11.54.13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428" y="1279720"/>
              <a:ext cx="5607092" cy="4434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2" name="Screen Shot 2018-09-07 at 11.54.32 AM.png" descr="Screen Shot 2018-09-07 at 11.54.32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3249" y="248311"/>
              <a:ext cx="2882519" cy="867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4" name="Screen Shot 2018-09-07 at 12.03.49 PM.png" descr="Screen Shot 2018-09-07 at 12.03.49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961" y="197445"/>
            <a:ext cx="5988489" cy="646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Screen Shot 2017-08-22 at 8.56.59 AM.png" descr="Screen Shot 2017-08-22 at 8.56.59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6199" y="2331283"/>
            <a:ext cx="4200182" cy="406868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63500" dir="2712174">
              <a:srgbClr val="000000">
                <a:alpha val="90000"/>
              </a:srgbClr>
            </a:outerShdw>
          </a:effectLst>
        </p:spPr>
      </p:pic>
      <p:pic>
        <p:nvPicPr>
          <p:cNvPr id="1346" name="Screen Shot 2016-10-07 at 6.17.53 AM.png" descr="Screen Shot 2016-10-07 at 6.17.53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5075" y="4035949"/>
            <a:ext cx="2894918" cy="331554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88900" dir="2852332">
              <a:srgbClr val="000000">
                <a:alpha val="80000"/>
              </a:srgbClr>
            </a:outerShdw>
          </a:effectLst>
        </p:spPr>
      </p:pic>
      <p:pic>
        <p:nvPicPr>
          <p:cNvPr id="1347" name="Screen Shot 2016-10-07 at 6.17.59 AM.png" descr="Screen Shot 2016-10-07 at 6.17.59 A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57368" y="4055667"/>
            <a:ext cx="3205030" cy="331554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88900" dir="2852332">
              <a:srgbClr val="000000">
                <a:alpha val="80000"/>
              </a:srgbClr>
            </a:outerShdw>
          </a:effectLst>
        </p:spPr>
      </p:pic>
      <p:sp>
        <p:nvSpPr>
          <p:cNvPr id="1348" name="Unfortunately, a powerful anti-vaccine movement is active in the US."/>
          <p:cNvSpPr/>
          <p:nvPr/>
        </p:nvSpPr>
        <p:spPr>
          <a:xfrm>
            <a:off x="6695132" y="373259"/>
            <a:ext cx="3234795" cy="15639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8100" dir="2700000">
              <a:srgbClr val="000000">
                <a:alpha val="83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4450" marR="45154" algn="ctr" defTabSz="914400">
              <a:buClr>
                <a:srgbClr val="EC2203"/>
              </a:buClr>
              <a:buFont typeface="Comic Sans MS"/>
              <a:defRPr b="1" sz="2600">
                <a:solidFill>
                  <a:srgbClr val="FFFFFF"/>
                </a:solidFill>
                <a:uFill>
                  <a:solidFill>
                    <a:srgbClr val="EC220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Unfortunately, a powerful anti-vaccine movement is active in the 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3" grpId="3"/>
      <p:bldP build="whole" bldLvl="1" animBg="1" rev="0" advAuto="0" spid="1343" grpId="4"/>
      <p:bldP build="whole" bldLvl="1" animBg="1" rev="0" advAuto="0" spid="1344" grpId="5"/>
      <p:bldP build="whole" bldLvl="1" animBg="1" rev="0" advAuto="0" spid="1339" grpId="2"/>
      <p:bldP build="whole" bldLvl="1" animBg="1" rev="0" advAuto="0" spid="1347" grpId="7"/>
      <p:bldP build="whole" bldLvl="1" animBg="1" rev="0" advAuto="0" spid="1346" grpId="6"/>
      <p:bldP build="whole" bldLvl="1" animBg="1" rev="0" advAuto="0" spid="1348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Screen Shot 2019-03-27 at 6.31.42 AM.png" descr="Screen Shot 2019-03-27 at 6.31.4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486" y="270076"/>
            <a:ext cx="6851671" cy="47611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88900" dir="2393509">
              <a:srgbClr val="000000">
                <a:alpha val="72596"/>
              </a:srgbClr>
            </a:outerShdw>
          </a:effectLst>
        </p:spPr>
      </p:pic>
      <p:pic>
        <p:nvPicPr>
          <p:cNvPr id="1351" name="Measles.png" descr="Measl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854" y="263726"/>
            <a:ext cx="6629445" cy="487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Screen Shot 2019-03-27 at 6.26.53 AM.png" descr="Screen Shot 2019-03-27 at 6.26.53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82912" y="1789602"/>
            <a:ext cx="5076822" cy="54660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88900" dir="2393509">
              <a:srgbClr val="000000">
                <a:alpha val="72596"/>
              </a:srgbClr>
            </a:outerShdw>
          </a:effectLst>
        </p:spPr>
      </p:pic>
      <p:sp>
        <p:nvSpPr>
          <p:cNvPr id="1353" name="This year may see the largest number of measles cases in three decades."/>
          <p:cNvSpPr txBox="1"/>
          <p:nvPr/>
        </p:nvSpPr>
        <p:spPr>
          <a:xfrm>
            <a:off x="552272" y="5508195"/>
            <a:ext cx="3500000" cy="140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ctr" defTabSz="456406"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This year may see the largest number of measles cases in three decades.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\"/>
          <p:cNvSpPr txBox="1"/>
          <p:nvPr>
            <p:ph type="title"/>
          </p:nvPr>
        </p:nvSpPr>
        <p:spPr>
          <a:xfrm>
            <a:off x="1101328" y="84422"/>
            <a:ext cx="9088438" cy="239937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tabLst>
                <a:tab pos="1041400" algn="l"/>
                <a:tab pos="2032000" algn="l"/>
              </a:tabLst>
            </a:lvl1pPr>
          </a:lstStyle>
          <a:p>
            <a:pPr/>
            <a:r>
              <a:t>\</a:t>
            </a:r>
          </a:p>
        </p:txBody>
      </p:sp>
      <p:pic>
        <p:nvPicPr>
          <p:cNvPr id="96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828" y="148828"/>
            <a:ext cx="9840737" cy="5764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2" name="Group"/>
          <p:cNvGrpSpPr/>
          <p:nvPr/>
        </p:nvGrpSpPr>
        <p:grpSpPr>
          <a:xfrm>
            <a:off x="198437" y="1865312"/>
            <a:ext cx="5595057" cy="5536848"/>
            <a:chOff x="0" y="0"/>
            <a:chExt cx="5595055" cy="5536847"/>
          </a:xfrm>
        </p:grpSpPr>
        <p:pic>
          <p:nvPicPr>
            <p:cNvPr id="970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95056" cy="553684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1016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971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76562" y="3770312"/>
              <a:ext cx="2585862" cy="684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73" name="image.jpg" descr="imag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2421" y="4474765"/>
            <a:ext cx="3859610" cy="28773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5000"/>
              </a:srgbClr>
            </a:outerShdw>
          </a:effectLst>
        </p:spPr>
      </p:pic>
      <p:sp>
        <p:nvSpPr>
          <p:cNvPr id="974" name="Jeff Selman"/>
          <p:cNvSpPr txBox="1"/>
          <p:nvPr/>
        </p:nvSpPr>
        <p:spPr>
          <a:xfrm>
            <a:off x="6290468" y="6885781"/>
            <a:ext cx="1638199" cy="381001"/>
          </a:xfrm>
          <a:prstGeom prst="rect">
            <a:avLst/>
          </a:prstGeom>
          <a:solidFill>
            <a:srgbClr val="000000">
              <a:alpha val="73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>
            <a:spAutoFit/>
          </a:bodyPr>
          <a:lstStyle>
            <a:lvl1pPr marL="45155" marR="45155" defTabSz="1012031">
              <a:defRPr b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Jeff Selman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limbaughRonEdmonds(10).jpg" descr="limbaughRonEdmonds(10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928" y="1703394"/>
            <a:ext cx="3633268" cy="5000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Conservatives associate vaccination programs with the Big Government."/>
          <p:cNvSpPr txBox="1"/>
          <p:nvPr/>
        </p:nvSpPr>
        <p:spPr>
          <a:xfrm>
            <a:off x="694531" y="203210"/>
            <a:ext cx="8770938" cy="10312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ctr" defTabSz="456406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Conservatives associate vaccination programs with the </a:t>
            </a:r>
            <a:r>
              <a:rPr>
                <a:solidFill>
                  <a:srgbClr val="73FDFF"/>
                </a:solidFill>
              </a:rPr>
              <a:t>Big Government.</a:t>
            </a:r>
          </a:p>
        </p:txBody>
      </p:sp>
      <p:grpSp>
        <p:nvGrpSpPr>
          <p:cNvPr id="1359" name="Group"/>
          <p:cNvGrpSpPr/>
          <p:nvPr/>
        </p:nvGrpSpPr>
        <p:grpSpPr>
          <a:xfrm>
            <a:off x="4660919" y="2116677"/>
            <a:ext cx="5000626" cy="4545125"/>
            <a:chOff x="0" y="17307"/>
            <a:chExt cx="5000625" cy="4545124"/>
          </a:xfrm>
        </p:grpSpPr>
        <p:sp>
          <p:nvSpPr>
            <p:cNvPr id="1357" name="Limbaugh on the H1N1 vaccine:"/>
            <p:cNvSpPr txBox="1"/>
            <p:nvPr/>
          </p:nvSpPr>
          <p:spPr>
            <a:xfrm>
              <a:off x="0" y="17307"/>
              <a:ext cx="5000625" cy="145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9765" tIns="29765" rIns="29765" bIns="29765" numCol="1" anchor="ctr">
              <a:spAutoFit/>
            </a:bodyPr>
            <a:lstStyle>
              <a:lvl1pPr algn="ctr" defTabSz="456406">
                <a:lnSpc>
                  <a:spcPts val="4800"/>
                </a:lnSpc>
                <a:spcBef>
                  <a:spcPts val="1500"/>
                </a:spcBef>
                <a:defRPr b="1" i="1" sz="2800">
                  <a:solidFill>
                    <a:srgbClr val="73FD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Limbaugh on the H1N1 vaccine:</a:t>
              </a:r>
            </a:p>
          </p:txBody>
        </p:sp>
        <p:sp>
          <p:nvSpPr>
            <p:cNvPr id="1358" name="“Screw you, Ms. Sebelius! I am not going to take it, precisely because you're now telling me I must. It's not your role, it's not your responsibility, and you do not have that power. I don't want to take your vaccine. I don't get flu shots.”"/>
            <p:cNvSpPr txBox="1"/>
            <p:nvPr/>
          </p:nvSpPr>
          <p:spPr>
            <a:xfrm>
              <a:off x="0" y="970402"/>
              <a:ext cx="5000625" cy="359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9765" tIns="29765" rIns="29765" bIns="29765" numCol="1" anchor="ctr">
              <a:spAutoFit/>
            </a:bodyPr>
            <a:lstStyle>
              <a:lvl1pPr defTabSz="456406">
                <a:lnSpc>
                  <a:spcPts val="4600"/>
                </a:lnSpc>
                <a:spcBef>
                  <a:spcPts val="1500"/>
                </a:spcBef>
                <a:defRPr b="1" sz="2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         “Screw you, Ms. Sebelius! I am not going to take it, precisely because you're now telling me I must. It's not your role, it's not your responsibility, and you do not have that power. I don't want to take your vaccine. I don't get flu shots.”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9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1078" y="2028912"/>
            <a:ext cx="5344723" cy="4950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Screen Shot 2017-02-15 at 2.31.04 PM.png" descr="Screen Shot 2017-02-15 at 2.31.0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0477" y="4955833"/>
            <a:ext cx="2569766" cy="1954610"/>
          </a:xfrm>
          <a:prstGeom prst="rect">
            <a:avLst/>
          </a:prstGeom>
          <a:ln w="12700">
            <a:miter lim="400000"/>
          </a:ln>
        </p:spPr>
      </p:pic>
      <p:sp>
        <p:nvSpPr>
          <p:cNvPr id="1363" name="Liberals associate vaccines with Big-Business Pharmaceutical Companies."/>
          <p:cNvSpPr txBox="1"/>
          <p:nvPr/>
        </p:nvSpPr>
        <p:spPr>
          <a:xfrm>
            <a:off x="694531" y="276940"/>
            <a:ext cx="8770938" cy="10312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ctr" defTabSz="456406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Liberals associate vaccines with Big-Business </a:t>
            </a:r>
            <a:r>
              <a:rPr>
                <a:solidFill>
                  <a:srgbClr val="73FDFF"/>
                </a:solidFill>
              </a:rPr>
              <a:t>Pharmaceutical Companies.</a:t>
            </a:r>
          </a:p>
        </p:txBody>
      </p:sp>
      <p:pic>
        <p:nvPicPr>
          <p:cNvPr id="1364" name="Screen Shot 2017-02-15 at 2.32.39 PM.png" descr="Screen Shot 2017-02-15 at 2.32.3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272" y="2186545"/>
            <a:ext cx="3866176" cy="2076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6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479" y="1672788"/>
            <a:ext cx="9157134" cy="5597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The facts?…"/>
          <p:cNvSpPr txBox="1"/>
          <p:nvPr/>
        </p:nvSpPr>
        <p:spPr>
          <a:xfrm>
            <a:off x="2218399" y="145124"/>
            <a:ext cx="5809294" cy="137119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9765" tIns="29765" rIns="29765" bIns="29765" anchor="ctr">
            <a:spAutoFit/>
          </a:bodyPr>
          <a:lstStyle/>
          <a:p>
            <a:pPr algn="ctr" defTabSz="456406">
              <a:defRPr b="1" sz="2200">
                <a:latin typeface="Arial"/>
                <a:ea typeface="Arial"/>
                <a:cs typeface="Arial"/>
                <a:sym typeface="Arial"/>
              </a:defRPr>
            </a:pPr>
            <a:r>
              <a:t>The facts?</a:t>
            </a:r>
          </a:p>
          <a:p>
            <a:pPr algn="ctr" defTabSz="456406">
              <a:defRPr b="1" i="1" sz="2200">
                <a:latin typeface="Arial"/>
                <a:ea typeface="Arial"/>
                <a:cs typeface="Arial"/>
                <a:sym typeface="Arial"/>
              </a:defRPr>
            </a:pPr>
            <a:r>
              <a:t>• Vaccinations save lives</a:t>
            </a:r>
          </a:p>
          <a:p>
            <a:pPr marL="595312" indent="-595312" algn="ctr" defTabSz="456406">
              <a:defRPr b="1" i="1" sz="2200">
                <a:latin typeface="Arial"/>
                <a:ea typeface="Arial"/>
                <a:cs typeface="Arial"/>
                <a:sym typeface="Arial"/>
              </a:defRPr>
            </a:pPr>
            <a:r>
              <a:t>• The only supposed “link” between vaccines and autism was a fraud.</a:t>
            </a:r>
          </a:p>
        </p:txBody>
      </p:sp>
      <p:pic>
        <p:nvPicPr>
          <p:cNvPr id="1368" name="Screen Shot 2018-10-03 at 10.35.07 PM.png" descr="Screen Shot 2018-10-03 at 10.35.0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9652" y="2664939"/>
            <a:ext cx="3917038" cy="305606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8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Screen Shot 2019-08-27 at 10.14.10 PM.png" descr="Screen Shot 2019-08-27 at 10.14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881" y="185941"/>
            <a:ext cx="4780996" cy="5715001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pic>
        <p:nvPicPr>
          <p:cNvPr id="1371" name="Screen Shot 2019-08-27 at 10.14.30 PM.png" descr="Screen Shot 2019-08-27 at 10.14.3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5314" y="1647012"/>
            <a:ext cx="4640544" cy="5715001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sp>
        <p:nvSpPr>
          <p:cNvPr id="1372" name="Text"/>
          <p:cNvSpPr txBox="1"/>
          <p:nvPr/>
        </p:nvSpPr>
        <p:spPr>
          <a:xfrm>
            <a:off x="4883100" y="3670300"/>
            <a:ext cx="393800" cy="279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373" name="Disease as phenomenon…"/>
          <p:cNvSpPr txBox="1"/>
          <p:nvPr/>
        </p:nvSpPr>
        <p:spPr>
          <a:xfrm>
            <a:off x="5411491" y="82958"/>
            <a:ext cx="418362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 sz="2600">
                <a:solidFill>
                  <a:srgbClr val="FFFB00"/>
                </a:solidFill>
              </a:defRPr>
            </a:pPr>
            <a:r>
              <a:t>Disease as phenomenon</a:t>
            </a:r>
          </a:p>
          <a:p>
            <a:pPr algn="ctr">
              <a:defRPr b="1" sz="2600">
                <a:solidFill>
                  <a:srgbClr val="FFFFFF"/>
                </a:solidFill>
              </a:defRPr>
            </a:pPr>
            <a:r>
              <a:rPr i="1" sz="2000"/>
              <a:t>Case Studies in Science Practices and Cross Cutting Concepts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A Case Study: Cholera and John Snow"/>
          <p:cNvSpPr txBox="1"/>
          <p:nvPr/>
        </p:nvSpPr>
        <p:spPr>
          <a:xfrm>
            <a:off x="1569681" y="105647"/>
            <a:ext cx="66609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A Case Study: Cholera and John Snow</a:t>
            </a:r>
          </a:p>
        </p:txBody>
      </p:sp>
      <p:grpSp>
        <p:nvGrpSpPr>
          <p:cNvPr id="1378" name="Group"/>
          <p:cNvGrpSpPr/>
          <p:nvPr/>
        </p:nvGrpSpPr>
        <p:grpSpPr>
          <a:xfrm>
            <a:off x="976410" y="828322"/>
            <a:ext cx="5211734" cy="3642728"/>
            <a:chOff x="0" y="0"/>
            <a:chExt cx="5211733" cy="3642726"/>
          </a:xfrm>
        </p:grpSpPr>
        <p:pic>
          <p:nvPicPr>
            <p:cNvPr id="1376" name="Screen Shot 2019-08-27 at 3.57.29 PM.png" descr="Screen Shot 2019-08-27 at 3.57.29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211734" cy="3642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7" name="No, not this Jon Snow"/>
            <p:cNvSpPr txBox="1"/>
            <p:nvPr/>
          </p:nvSpPr>
          <p:spPr>
            <a:xfrm>
              <a:off x="915143" y="2854677"/>
              <a:ext cx="3181066" cy="457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No, not this Jon Snow</a:t>
              </a:r>
            </a:p>
          </p:txBody>
        </p:sp>
      </p:grpSp>
      <p:grpSp>
        <p:nvGrpSpPr>
          <p:cNvPr id="1381" name="Group"/>
          <p:cNvGrpSpPr/>
          <p:nvPr/>
        </p:nvGrpSpPr>
        <p:grpSpPr>
          <a:xfrm>
            <a:off x="5462270" y="1635054"/>
            <a:ext cx="4610101" cy="5549901"/>
            <a:chOff x="0" y="0"/>
            <a:chExt cx="4610100" cy="5549900"/>
          </a:xfrm>
        </p:grpSpPr>
        <p:pic>
          <p:nvPicPr>
            <p:cNvPr id="1379" name="Screen Shot 2019-08-27 at 3.58.15 PM.png" descr="Screen Shot 2019-08-27 at 3.58.15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10100" cy="554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0" name="This one: Dr. John Snow"/>
            <p:cNvSpPr txBox="1"/>
            <p:nvPr/>
          </p:nvSpPr>
          <p:spPr>
            <a:xfrm>
              <a:off x="738703" y="4867909"/>
              <a:ext cx="3522372" cy="457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This one: Dr. John Snow</a:t>
              </a:r>
            </a:p>
          </p:txBody>
        </p:sp>
      </p:grpSp>
      <p:grpSp>
        <p:nvGrpSpPr>
          <p:cNvPr id="1384" name="Group"/>
          <p:cNvGrpSpPr/>
          <p:nvPr/>
        </p:nvGrpSpPr>
        <p:grpSpPr>
          <a:xfrm>
            <a:off x="1540510" y="4660323"/>
            <a:ext cx="2989072" cy="2614238"/>
            <a:chOff x="0" y="0"/>
            <a:chExt cx="2989071" cy="2614236"/>
          </a:xfrm>
        </p:grpSpPr>
        <p:pic>
          <p:nvPicPr>
            <p:cNvPr id="1382" name="Screen Shot 2019-08-27 at 9.26.18 PM.png" descr="Screen Shot 2019-08-27 at 9.26.18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89072" cy="261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3" name="Vibrio cholerae"/>
            <p:cNvSpPr txBox="1"/>
            <p:nvPr/>
          </p:nvSpPr>
          <p:spPr>
            <a:xfrm>
              <a:off x="705151" y="2143066"/>
              <a:ext cx="1578770" cy="3429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Vibrio cholerae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4" grpId="1"/>
      <p:bldP build="whole" bldLvl="1" animBg="1" rev="0" advAuto="0" spid="1381" grpId="3"/>
      <p:bldP build="whole" bldLvl="1" animBg="1" rev="0" advAuto="0" spid="1378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cholera-1.jpg" descr="cholera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519" y="1652463"/>
            <a:ext cx="3810001" cy="481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7" name="cholera-2.gif" descr="cholera-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8639" y="1380902"/>
            <a:ext cx="4177386" cy="5356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8" name="cholera-4.png" descr="cholera-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5015" y="1163539"/>
            <a:ext cx="5292923" cy="5292922"/>
          </a:xfrm>
          <a:prstGeom prst="rect">
            <a:avLst/>
          </a:prstGeom>
          <a:ln w="63500">
            <a:solidFill>
              <a:srgbClr val="000000"/>
            </a:solidFill>
          </a:ln>
          <a:effectLst>
            <a:outerShdw sx="100000" sy="100000" kx="0" ky="0" algn="b" rotWithShape="0" blurRad="127000" dist="127000" dir="2700000">
              <a:srgbClr val="000000">
                <a:alpha val="62260"/>
              </a:srgbClr>
            </a:outerShdw>
          </a:effectLst>
        </p:spPr>
      </p:pic>
      <p:sp>
        <p:nvSpPr>
          <p:cNvPr id="1389" name="1854: A Cholera epidemic ravages central London"/>
          <p:cNvSpPr txBox="1"/>
          <p:nvPr/>
        </p:nvSpPr>
        <p:spPr>
          <a:xfrm>
            <a:off x="800222" y="107346"/>
            <a:ext cx="882707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FFFFFF"/>
                </a:solidFill>
              </a:defRPr>
            </a:lvl1pPr>
          </a:lstStyle>
          <a:p>
            <a:pPr/>
            <a:r>
              <a:t>1854: A Cholera epidemic ravages central London</a:t>
            </a:r>
          </a:p>
        </p:txBody>
      </p:sp>
      <p:sp>
        <p:nvSpPr>
          <p:cNvPr id="1390" name="More than 600 people die in just a few weeks"/>
          <p:cNvSpPr txBox="1"/>
          <p:nvPr/>
        </p:nvSpPr>
        <p:spPr>
          <a:xfrm>
            <a:off x="1247379" y="540273"/>
            <a:ext cx="793276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FFFFFF"/>
                </a:solidFill>
              </a:defRPr>
            </a:lvl1pPr>
          </a:lstStyle>
          <a:p>
            <a:pPr/>
            <a:r>
              <a:t>More than 600 people die in just a few weeks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0524 0.204966" origin="layout" pathEditMode="relative">
                                      <p:cBhvr>
                                        <p:cTn id="16" dur="10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with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388"/>
                                        </p:tgtEl>
                                      </p:cBhvr>
                                      <p:by x="77995" y="7799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7" grpId="1"/>
      <p:bldP build="whole" bldLvl="1" animBg="1" rev="0" advAuto="0" spid="1386" grpId="2"/>
      <p:bldP build="whole" bldLvl="1" animBg="1" rev="0" advAuto="0" spid="1388" grpId="4"/>
      <p:bldP build="whole" bldLvl="1" animBg="1" rev="0" advAuto="0" spid="1390" grpId="5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Cholera can kill in a matter of hours"/>
          <p:cNvSpPr txBox="1"/>
          <p:nvPr/>
        </p:nvSpPr>
        <p:spPr>
          <a:xfrm>
            <a:off x="1901567" y="116353"/>
            <a:ext cx="61608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Cholera can kill in a matter of hours</a:t>
            </a:r>
          </a:p>
        </p:txBody>
      </p:sp>
      <p:pic>
        <p:nvPicPr>
          <p:cNvPr id="1393" name="cholera-3.jpg" descr="cholera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9417" y="883397"/>
            <a:ext cx="4545190" cy="617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Screen Shot 2019-08-30 at 2.47.45 PM.png" descr="Screen Shot 2019-08-30 at 2.47.45 PM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465" y="3770862"/>
            <a:ext cx="5059245" cy="3503387"/>
          </a:xfrm>
          <a:prstGeom prst="rect">
            <a:avLst/>
          </a:prstGeom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  <p:pic>
        <p:nvPicPr>
          <p:cNvPr id="1395" name="Screen Shot 2019-08-30 at 2.50.35 PM.png" descr="Screen Shot 2019-08-30 at 2.50.35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2286" y="2392107"/>
            <a:ext cx="5596616" cy="3162301"/>
          </a:xfrm>
          <a:prstGeom prst="rect">
            <a:avLst/>
          </a:prstGeom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5" grpId="1"/>
      <p:bldP build="whole" bldLvl="1" animBg="1" rev="0" advAuto="0" spid="1394" grpId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7" name="Screen Shot 2019-09-03 at 8.18.42 PM.png" descr="Screen Shot 2019-09-03 at 8.18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077" y="387201"/>
            <a:ext cx="6627551" cy="3349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8" name="cholera-6.jpg" descr="cholera-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5678" y="901785"/>
            <a:ext cx="3643398" cy="6396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cholera-5.jpg" descr="cholera-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058" y="4124923"/>
            <a:ext cx="5039890" cy="3055317"/>
          </a:xfrm>
          <a:prstGeom prst="rect">
            <a:avLst/>
          </a:prstGeom>
          <a:ln w="12700">
            <a:miter lim="400000"/>
          </a:ln>
        </p:spPr>
      </p:pic>
      <p:sp>
        <p:nvSpPr>
          <p:cNvPr id="1400" name="It was thought to be caused by bad air."/>
          <p:cNvSpPr txBox="1"/>
          <p:nvPr/>
        </p:nvSpPr>
        <p:spPr>
          <a:xfrm>
            <a:off x="2274669" y="5800901"/>
            <a:ext cx="6679928" cy="558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127000" dist="127000" dir="270000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/>
            </a:lvl1pPr>
          </a:lstStyle>
          <a:p>
            <a:pPr/>
            <a:r>
              <a:t>It was thought to be caused by bad air.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Screen Shot 2019-09-03 at 8.23.59 PM.png" descr="Screen Shot 2019-09-03 at 8.23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34" y="2117027"/>
            <a:ext cx="8796132" cy="4540861"/>
          </a:xfrm>
          <a:prstGeom prst="rect">
            <a:avLst/>
          </a:prstGeom>
          <a:ln w="12700">
            <a:miter lim="400000"/>
          </a:ln>
        </p:spPr>
      </p:pic>
      <p:sp>
        <p:nvSpPr>
          <p:cNvPr id="1403" name="Unafraid of the “bad air,” John Snow walked the affected districts from house and counted the number of victims at each address:"/>
          <p:cNvSpPr txBox="1"/>
          <p:nvPr/>
        </p:nvSpPr>
        <p:spPr>
          <a:xfrm>
            <a:off x="771549" y="290801"/>
            <a:ext cx="8914715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900">
                <a:solidFill>
                  <a:srgbClr val="FFFFFF"/>
                </a:solidFill>
              </a:defRPr>
            </a:lvl1pPr>
          </a:lstStyle>
          <a:p>
            <a:pPr/>
            <a:r>
              <a:t>Unafraid of the “bad air,” John Snow walked the affected districts from house and counted the number of victims at each address: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982" y="-1"/>
            <a:ext cx="8170036" cy="762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7" name="Group"/>
          <p:cNvGrpSpPr/>
          <p:nvPr/>
        </p:nvGrpSpPr>
        <p:grpSpPr>
          <a:xfrm>
            <a:off x="3522133" y="262466"/>
            <a:ext cx="5155916" cy="6601571"/>
            <a:chOff x="0" y="0"/>
            <a:chExt cx="5155914" cy="6601569"/>
          </a:xfrm>
        </p:grpSpPr>
        <p:sp>
          <p:nvSpPr>
            <p:cNvPr id="1406" name="Circle"/>
            <p:cNvSpPr/>
            <p:nvPr/>
          </p:nvSpPr>
          <p:spPr>
            <a:xfrm>
              <a:off x="1976966" y="304376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07" name="Circle"/>
            <p:cNvSpPr/>
            <p:nvPr/>
          </p:nvSpPr>
          <p:spPr>
            <a:xfrm>
              <a:off x="50800" y="2489200"/>
              <a:ext cx="255803" cy="255803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08" name="Circle"/>
            <p:cNvSpPr/>
            <p:nvPr/>
          </p:nvSpPr>
          <p:spPr>
            <a:xfrm>
              <a:off x="2237316" y="487891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09" name="Circle"/>
            <p:cNvSpPr/>
            <p:nvPr/>
          </p:nvSpPr>
          <p:spPr>
            <a:xfrm>
              <a:off x="3881966" y="421851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0" name="Circle"/>
            <p:cNvSpPr/>
            <p:nvPr/>
          </p:nvSpPr>
          <p:spPr>
            <a:xfrm>
              <a:off x="4847166" y="4085166"/>
              <a:ext cx="308749" cy="30875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1" name="Circle"/>
            <p:cNvSpPr/>
            <p:nvPr/>
          </p:nvSpPr>
          <p:spPr>
            <a:xfrm>
              <a:off x="177800" y="1511300"/>
              <a:ext cx="255803" cy="255803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2" name="Circle"/>
            <p:cNvSpPr/>
            <p:nvPr/>
          </p:nvSpPr>
          <p:spPr>
            <a:xfrm>
              <a:off x="1037166" y="507576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3" name="Circle"/>
            <p:cNvSpPr/>
            <p:nvPr/>
          </p:nvSpPr>
          <p:spPr>
            <a:xfrm>
              <a:off x="3456516" y="634576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4" name="Circle"/>
            <p:cNvSpPr/>
            <p:nvPr/>
          </p:nvSpPr>
          <p:spPr>
            <a:xfrm>
              <a:off x="2427816" y="38311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5" name="Circle"/>
            <p:cNvSpPr/>
            <p:nvPr/>
          </p:nvSpPr>
          <p:spPr>
            <a:xfrm>
              <a:off x="3202516" y="129116"/>
              <a:ext cx="255804" cy="255804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416" name="Circle"/>
            <p:cNvSpPr/>
            <p:nvPr/>
          </p:nvSpPr>
          <p:spPr>
            <a:xfrm>
              <a:off x="0" y="0"/>
              <a:ext cx="255803" cy="255803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1418" name="Snow assembled a map of Cholera victims in central London"/>
          <p:cNvSpPr txBox="1"/>
          <p:nvPr/>
        </p:nvSpPr>
        <p:spPr>
          <a:xfrm>
            <a:off x="336638" y="6388601"/>
            <a:ext cx="5498010" cy="889001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Snow assembled a map of Cholera victims in central London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roup"/>
          <p:cNvGrpSpPr/>
          <p:nvPr/>
        </p:nvGrpSpPr>
        <p:grpSpPr>
          <a:xfrm>
            <a:off x="498707" y="343132"/>
            <a:ext cx="9448873" cy="5182309"/>
            <a:chOff x="0" y="0"/>
            <a:chExt cx="9448872" cy="5182307"/>
          </a:xfrm>
        </p:grpSpPr>
        <p:pic>
          <p:nvPicPr>
            <p:cNvPr id="976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73028" y="2186695"/>
              <a:ext cx="2475845" cy="2995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7" name="Screen shot 2015-11-04 at 9.22.30 PM.png" descr="Screen shot 2015-11-04 at 9.22.30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308660" cy="412955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127000" dir="2700000">
                <a:srgbClr val="343434">
                  <a:alpha val="75000"/>
                </a:srgbClr>
              </a:outerShdw>
            </a:effectLst>
          </p:spPr>
        </p:pic>
      </p:grpSp>
      <p:grpSp>
        <p:nvGrpSpPr>
          <p:cNvPr id="983" name="Group"/>
          <p:cNvGrpSpPr/>
          <p:nvPr/>
        </p:nvGrpSpPr>
        <p:grpSpPr>
          <a:xfrm>
            <a:off x="411050" y="409261"/>
            <a:ext cx="7543801" cy="5359401"/>
            <a:chOff x="0" y="0"/>
            <a:chExt cx="7543800" cy="5359400"/>
          </a:xfrm>
        </p:grpSpPr>
        <p:sp>
          <p:nvSpPr>
            <p:cNvPr id="979" name="Rectangle"/>
            <p:cNvSpPr/>
            <p:nvPr/>
          </p:nvSpPr>
          <p:spPr>
            <a:xfrm>
              <a:off x="0" y="0"/>
              <a:ext cx="7543800" cy="53594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B342B"/>
              </a:solidFill>
              <a:prstDash val="solid"/>
              <a:round/>
            </a:ln>
            <a:effectLst>
              <a:outerShdw sx="100000" sy="100000" kx="0" ky="0" algn="b" rotWithShape="0" blurRad="63500" dist="127000" dir="2700000">
                <a:srgbClr val="030303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defTabSz="914400">
                <a:defRPr sz="1000">
                  <a:solidFill>
                    <a:srgbClr val="4B342B"/>
                  </a:solidFill>
                  <a:uFill>
                    <a:solidFill>
                      <a:srgbClr val="4B342B"/>
                    </a:solidFill>
                  </a:uFill>
                  <a:latin typeface="Papyrus"/>
                  <a:ea typeface="Papyrus"/>
                  <a:cs typeface="Papyrus"/>
                  <a:sym typeface="Papyrus"/>
                </a:defRPr>
              </a:pPr>
            </a:p>
          </p:txBody>
        </p:sp>
        <p:pic>
          <p:nvPicPr>
            <p:cNvPr id="980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" y="50800"/>
              <a:ext cx="7353300" cy="304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Dover-HS.jpg" descr="Dover-HS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38550" y="3187700"/>
              <a:ext cx="3556000" cy="207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student.jpg" descr="student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1612" y="3175000"/>
              <a:ext cx="2806701" cy="2111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4" name="The conflict continues (2004): The Dover (PA) school board votes for “intelligent design” lessons in biology classes."/>
          <p:cNvSpPr txBox="1"/>
          <p:nvPr/>
        </p:nvSpPr>
        <p:spPr>
          <a:xfrm>
            <a:off x="966448" y="5842000"/>
            <a:ext cx="8216901" cy="154940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508000">
              <a:lnSpc>
                <a:spcPts val="3800"/>
              </a:lnSpc>
              <a:tabLst>
                <a:tab pos="927100" algn="l"/>
              </a:tabLst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conflict continues (2004): The Dover (PA) school board votes for “intelligent design” lessons in biology classes.</a:t>
            </a:r>
          </a:p>
        </p:txBody>
      </p:sp>
      <p:grpSp>
        <p:nvGrpSpPr>
          <p:cNvPr id="988" name="Group"/>
          <p:cNvGrpSpPr/>
          <p:nvPr/>
        </p:nvGrpSpPr>
        <p:grpSpPr>
          <a:xfrm rot="21120000">
            <a:off x="4539624" y="2763333"/>
            <a:ext cx="5372351" cy="2552700"/>
            <a:chOff x="0" y="0"/>
            <a:chExt cx="5372350" cy="2552698"/>
          </a:xfrm>
        </p:grpSpPr>
        <p:sp>
          <p:nvSpPr>
            <p:cNvPr id="985" name="Rectangle"/>
            <p:cNvSpPr/>
            <p:nvPr/>
          </p:nvSpPr>
          <p:spPr>
            <a:xfrm>
              <a:off x="0" y="0"/>
              <a:ext cx="5372351" cy="2552699"/>
            </a:xfrm>
            <a:prstGeom prst="rect">
              <a:avLst/>
            </a:prstGeom>
            <a:solidFill>
              <a:srgbClr val="FAFAFA"/>
            </a:solidFill>
            <a:ln w="25400" cap="flat">
              <a:solidFill>
                <a:srgbClr val="4B342B"/>
              </a:solidFill>
              <a:prstDash val="solid"/>
              <a:round/>
            </a:ln>
            <a:effectLst>
              <a:outerShdw sx="100000" sy="100000" kx="0" ky="0" algn="b" rotWithShape="0" blurRad="127000" dist="1397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defTabSz="914400">
                <a:defRPr sz="1000">
                  <a:solidFill>
                    <a:srgbClr val="4B342B"/>
                  </a:solidFill>
                  <a:uFill>
                    <a:solidFill>
                      <a:srgbClr val="4B342B"/>
                    </a:solidFill>
                  </a:uFill>
                  <a:latin typeface="Papyrus"/>
                  <a:ea typeface="Papyrus"/>
                  <a:cs typeface="Papyrus"/>
                  <a:sym typeface="Papyrus"/>
                </a:defRPr>
              </a:pPr>
            </a:p>
          </p:txBody>
        </p:sp>
        <p:pic>
          <p:nvPicPr>
            <p:cNvPr id="986" name="4.png" descr="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684" y="722097"/>
              <a:ext cx="5263913" cy="1726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7" name="5.png" descr="5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3421" y="187514"/>
              <a:ext cx="3013858" cy="475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14:prism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xit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3" grpId="1"/>
      <p:bldP build="whole" bldLvl="1" animBg="1" rev="0" advAuto="0" spid="988" grpId="3"/>
      <p:bldP build="whole" bldLvl="1" animBg="1" rev="0" advAuto="0" spid="978" grpId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982" y="-1"/>
            <a:ext cx="8170036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1" name="Snow assembled a detailed map of the victims in central London"/>
          <p:cNvSpPr txBox="1"/>
          <p:nvPr/>
        </p:nvSpPr>
        <p:spPr>
          <a:xfrm>
            <a:off x="336638" y="6388601"/>
            <a:ext cx="5498010" cy="889001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Snow assembled a detailed map of the victims in central London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Screen Shot 2019-08-27 at 10.19.34 PM.png" descr="Screen Shot 2019-08-27 at 10.19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960" y="239471"/>
            <a:ext cx="4212350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4" name="Screen Shot 2019-08-27 at 10.19.25 PM.png" descr="Screen Shot 2019-08-27 at 10.19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182" y="1625980"/>
            <a:ext cx="4487907" cy="571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7" name="Group"/>
          <p:cNvGrpSpPr/>
          <p:nvPr/>
        </p:nvGrpSpPr>
        <p:grpSpPr>
          <a:xfrm>
            <a:off x="715164" y="6189617"/>
            <a:ext cx="4343971" cy="1028701"/>
            <a:chOff x="0" y="0"/>
            <a:chExt cx="4343970" cy="1028700"/>
          </a:xfrm>
        </p:grpSpPr>
        <p:sp>
          <p:nvSpPr>
            <p:cNvPr id="1425" name="Analyze the mechanism and selective advantage of the Cholera bacterium"/>
            <p:cNvSpPr txBox="1"/>
            <p:nvPr/>
          </p:nvSpPr>
          <p:spPr>
            <a:xfrm>
              <a:off x="0" y="-1"/>
              <a:ext cx="3088054" cy="1028701"/>
            </a:xfrm>
            <a:prstGeom prst="rect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Analyze the mechanism and selective advantage of the Cholera bacterium</a:t>
              </a:r>
            </a:p>
          </p:txBody>
        </p:sp>
        <p:sp>
          <p:nvSpPr>
            <p:cNvPr id="1426" name="Line"/>
            <p:cNvSpPr/>
            <p:nvPr/>
          </p:nvSpPr>
          <p:spPr>
            <a:xfrm>
              <a:off x="3100910" y="514350"/>
              <a:ext cx="1243061" cy="0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grpSp>
        <p:nvGrpSpPr>
          <p:cNvPr id="1430" name="Group"/>
          <p:cNvGrpSpPr/>
          <p:nvPr/>
        </p:nvGrpSpPr>
        <p:grpSpPr>
          <a:xfrm>
            <a:off x="5478022" y="782073"/>
            <a:ext cx="3761907" cy="1"/>
            <a:chOff x="0" y="514350"/>
            <a:chExt cx="3761905" cy="0"/>
          </a:xfrm>
        </p:grpSpPr>
        <p:sp>
          <p:nvSpPr>
            <p:cNvPr id="1428" name="Determine the Source of the London Epidemic"/>
            <p:cNvSpPr/>
            <p:nvPr/>
          </p:nvSpPr>
          <p:spPr>
            <a:xfrm>
              <a:off x="1230564" y="514350"/>
              <a:ext cx="253134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Determine the Source of the London Epidemic</a:t>
              </a:r>
            </a:p>
          </p:txBody>
        </p:sp>
        <p:sp>
          <p:nvSpPr>
            <p:cNvPr id="1429" name="Line"/>
            <p:cNvSpPr/>
            <p:nvPr/>
          </p:nvSpPr>
          <p:spPr>
            <a:xfrm flipH="1" flipV="1">
              <a:off x="-1" y="514350"/>
              <a:ext cx="1243061" cy="1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7" grpId="2"/>
      <p:bldP build="whole" bldLvl="1" animBg="1" rev="0" advAuto="0" spid="1430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Screen Shot 2019-08-27 at 10.19.34 PM.png" descr="Screen Shot 2019-08-27 at 10.19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900" y="314413"/>
            <a:ext cx="2593089" cy="351811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33" name="Screen Shot 2019-08-27 at 10.19.25 PM.png" descr="Screen Shot 2019-08-27 at 10.19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132" y="3217654"/>
            <a:ext cx="3019399" cy="38449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443" name="Group"/>
          <p:cNvGrpSpPr/>
          <p:nvPr/>
        </p:nvGrpSpPr>
        <p:grpSpPr>
          <a:xfrm>
            <a:off x="4570988" y="765317"/>
            <a:ext cx="4954793" cy="5623967"/>
            <a:chOff x="0" y="0"/>
            <a:chExt cx="4954792" cy="5623966"/>
          </a:xfrm>
        </p:grpSpPr>
        <p:pic>
          <p:nvPicPr>
            <p:cNvPr id="1434" name="NGSS-logo.png" descr="NGSS-log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9145" y="0"/>
              <a:ext cx="2221079" cy="2273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5" name="Asking Questions"/>
            <p:cNvSpPr txBox="1"/>
            <p:nvPr/>
          </p:nvSpPr>
          <p:spPr>
            <a:xfrm>
              <a:off x="1394544" y="2293596"/>
              <a:ext cx="2165704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Asking Questions</a:t>
              </a:r>
            </a:p>
          </p:txBody>
        </p:sp>
        <p:sp>
          <p:nvSpPr>
            <p:cNvPr id="1436" name="Carrying out an Investigation"/>
            <p:cNvSpPr txBox="1"/>
            <p:nvPr/>
          </p:nvSpPr>
          <p:spPr>
            <a:xfrm>
              <a:off x="751058" y="2707182"/>
              <a:ext cx="3452677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Carrying out an Investigation</a:t>
              </a:r>
            </a:p>
          </p:txBody>
        </p:sp>
        <p:sp>
          <p:nvSpPr>
            <p:cNvPr id="1437" name="Constructing and Testing a Model"/>
            <p:cNvSpPr txBox="1"/>
            <p:nvPr/>
          </p:nvSpPr>
          <p:spPr>
            <a:xfrm>
              <a:off x="485309" y="3120768"/>
              <a:ext cx="3984174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Constructing and Testing a Model</a:t>
              </a:r>
            </a:p>
          </p:txBody>
        </p:sp>
        <p:sp>
          <p:nvSpPr>
            <p:cNvPr id="1438" name="Argument from Evidence"/>
            <p:cNvSpPr txBox="1"/>
            <p:nvPr/>
          </p:nvSpPr>
          <p:spPr>
            <a:xfrm>
              <a:off x="985583" y="3534354"/>
              <a:ext cx="2983626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Argument from Evidence</a:t>
              </a:r>
            </a:p>
          </p:txBody>
        </p:sp>
        <p:sp>
          <p:nvSpPr>
            <p:cNvPr id="1439" name="Cause &amp; Effect: Mechanism &amp; Explanation"/>
            <p:cNvSpPr txBox="1"/>
            <p:nvPr/>
          </p:nvSpPr>
          <p:spPr>
            <a:xfrm>
              <a:off x="0" y="3947941"/>
              <a:ext cx="4954793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Cause &amp; Effect: Mechanism &amp; Explanation</a:t>
              </a:r>
            </a:p>
          </p:txBody>
        </p:sp>
        <p:sp>
          <p:nvSpPr>
            <p:cNvPr id="1440" name="Natural Selection &amp; Adaptation"/>
            <p:cNvSpPr txBox="1"/>
            <p:nvPr/>
          </p:nvSpPr>
          <p:spPr>
            <a:xfrm>
              <a:off x="654915" y="4775113"/>
              <a:ext cx="3644963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Natural Selection &amp; Adaptation</a:t>
              </a:r>
            </a:p>
          </p:txBody>
        </p:sp>
        <p:sp>
          <p:nvSpPr>
            <p:cNvPr id="1441" name="Ecosystem Dynamics"/>
            <p:cNvSpPr txBox="1"/>
            <p:nvPr/>
          </p:nvSpPr>
          <p:spPr>
            <a:xfrm>
              <a:off x="1204977" y="5230266"/>
              <a:ext cx="2595638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Ecosystem Dynamics</a:t>
              </a:r>
            </a:p>
          </p:txBody>
        </p:sp>
        <p:sp>
          <p:nvSpPr>
            <p:cNvPr id="1442" name="Variation of Traits"/>
            <p:cNvSpPr txBox="1"/>
            <p:nvPr/>
          </p:nvSpPr>
          <p:spPr>
            <a:xfrm>
              <a:off x="1407740" y="4361527"/>
              <a:ext cx="2139312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Variation of Traits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3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933" y="1274788"/>
            <a:ext cx="4172063" cy="556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3.jpg" descr="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3697" y="1274788"/>
            <a:ext cx="4376031" cy="5562751"/>
          </a:xfrm>
          <a:prstGeom prst="rect">
            <a:avLst/>
          </a:prstGeom>
          <a:ln w="12700">
            <a:miter lim="400000"/>
          </a:ln>
        </p:spPr>
      </p:pic>
      <p:sp>
        <p:nvSpPr>
          <p:cNvPr id="1447" name="Finally: Explain why this handle-less pump remains as a memorial to the epidemic of 1854."/>
          <p:cNvSpPr txBox="1"/>
          <p:nvPr/>
        </p:nvSpPr>
        <p:spPr>
          <a:xfrm>
            <a:off x="1330880" y="151704"/>
            <a:ext cx="782816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Finally: Explain why this handle-less pump remains as a memorial to the epidemic of 1854.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50">
        <p15:prstTrans prst="pageCurlDouble"/>
      </p:transition>
    </mc:Choice>
    <mc:Choice xmlns:p14="http://schemas.microsoft.com/office/powerpoint/2010/main" Requires="p14">
      <p:transition spd="slow" advClick="1" p14:dur="125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6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droppedImage.png" descr="dropped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3507" y="2766346"/>
            <a:ext cx="2579689" cy="337343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450" name="Screen shot 2010-03-19 at 9.29.09 AM.png" descr="Screen shot 2010-03-19 at 9.29.0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244" y="3717082"/>
            <a:ext cx="3826270" cy="12264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2700000">
              <a:srgbClr val="000000">
                <a:alpha val="61999"/>
              </a:srgbClr>
            </a:outerShdw>
          </a:effectLst>
        </p:spPr>
      </p:pic>
      <p:pic>
        <p:nvPicPr>
          <p:cNvPr id="1451" name="Screen shot 2010-03-19 at 9.30.05 AM.png" descr="Screen shot 2010-03-19 at 9.30.0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844" y="487540"/>
            <a:ext cx="2106865" cy="24407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2700000">
              <a:srgbClr val="000000">
                <a:alpha val="61999"/>
              </a:srgbClr>
            </a:outerShdw>
          </a:effectLst>
        </p:spPr>
      </p:pic>
      <p:sp>
        <p:nvSpPr>
          <p:cNvPr id="1452" name="Rounded Rectangle"/>
          <p:cNvSpPr/>
          <p:nvPr/>
        </p:nvSpPr>
        <p:spPr>
          <a:xfrm>
            <a:off x="3038733" y="1069026"/>
            <a:ext cx="6845255" cy="818104"/>
          </a:xfrm>
          <a:prstGeom prst="roundRect">
            <a:avLst>
              <a:gd name="adj" fmla="val 18192"/>
            </a:avLst>
          </a:prstGeom>
          <a:solidFill>
            <a:srgbClr val="000000"/>
          </a:solidFill>
          <a:ln w="63500">
            <a:solidFill>
              <a:srgbClr val="FFFFFF"/>
            </a:solidFill>
            <a:miter lim="400000"/>
          </a:ln>
        </p:spPr>
        <p:txBody>
          <a:bodyPr lIns="39687" tIns="39687" rIns="39687" bIns="39687" anchor="ctr"/>
          <a:lstStyle/>
          <a:p>
            <a:pPr algn="ctr" defTabSz="456406"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53" name="millerandlevine.com/calworkshops-2019"/>
          <p:cNvSpPr txBox="1"/>
          <p:nvPr/>
        </p:nvSpPr>
        <p:spPr>
          <a:xfrm>
            <a:off x="3236527" y="1279431"/>
            <a:ext cx="6449667" cy="46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>
            <a:spAutoFit/>
          </a:bodyPr>
          <a:lstStyle/>
          <a:p>
            <a:pPr marL="44450" marR="45155" algn="ctr" defTabSz="456406">
              <a:lnSpc>
                <a:spcPts val="3100"/>
              </a:lnSpc>
              <a:buClr>
                <a:srgbClr val="922F63"/>
              </a:buClr>
              <a:buFont typeface="Lucida Grande"/>
              <a:tabLst>
                <a:tab pos="825500" algn="l"/>
              </a:tabLst>
              <a:defRPr b="1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miller</a:t>
            </a:r>
            <a:r>
              <a:rPr>
                <a:solidFill>
                  <a:srgbClr val="FF2600"/>
                </a:solidFill>
              </a:rPr>
              <a:t>and</a:t>
            </a:r>
            <a:r>
              <a:t>levine.com/</a:t>
            </a:r>
            <a:r>
              <a:rPr>
                <a:solidFill>
                  <a:srgbClr val="FF2600"/>
                </a:solidFill>
              </a:rPr>
              <a:t>cal</a:t>
            </a:r>
            <a:r>
              <a:t>workshops-2019</a:t>
            </a:r>
          </a:p>
        </p:txBody>
      </p:sp>
      <p:sp>
        <p:nvSpPr>
          <p:cNvPr id="1454" name="ken.miller@brown.edu…"/>
          <p:cNvSpPr txBox="1"/>
          <p:nvPr/>
        </p:nvSpPr>
        <p:spPr>
          <a:xfrm>
            <a:off x="500133" y="5221116"/>
            <a:ext cx="3652492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algn="ctr" defTabSz="357187">
              <a:defRPr b="1" sz="2400">
                <a:solidFill>
                  <a:srgbClr val="FFFDEF"/>
                </a:solidFill>
              </a:defRPr>
            </a:pPr>
            <a:r>
              <a:rPr>
                <a:hlinkClick r:id="rId5" invalidUrl="" action="" tgtFrame="" tooltip="" history="1" highlightClick="0" endSnd="0"/>
              </a:rPr>
              <a:t>ken.miller@brown.edu</a:t>
            </a:r>
          </a:p>
          <a:p>
            <a:pPr algn="ctr" defTabSz="357187">
              <a:defRPr b="1" sz="2400">
                <a:solidFill>
                  <a:srgbClr val="FFFDEF"/>
                </a:solidFill>
              </a:defRPr>
            </a:pPr>
            <a:r>
              <a:t>401-863-3410</a:t>
            </a:r>
            <a:br/>
            <a:r>
              <a:t>Twitter: @</a:t>
            </a:r>
            <a:r>
              <a:rPr>
                <a:solidFill>
                  <a:srgbClr val="FFFCF2"/>
                </a:solidFill>
              </a:rPr>
              <a:t>kenneth</a:t>
            </a:r>
            <a:r>
              <a:rPr>
                <a:solidFill>
                  <a:srgbClr val="FF2600"/>
                </a:solidFill>
              </a:rPr>
              <a:t>r</a:t>
            </a:r>
            <a:r>
              <a:rPr>
                <a:solidFill>
                  <a:srgbClr val="FFFCF2"/>
                </a:solidFill>
              </a:rPr>
              <a:t>miller</a:t>
            </a:r>
          </a:p>
        </p:txBody>
      </p:sp>
      <p:pic>
        <p:nvPicPr>
          <p:cNvPr id="1455" name="image19.jpeg" descr="image1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49132" y="3431757"/>
            <a:ext cx="2889052" cy="380395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2700" dir="2820000">
              <a:srgbClr val="000000">
                <a:alpha val="52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456" name="California"/>
          <p:cNvSpPr txBox="1"/>
          <p:nvPr/>
        </p:nvSpPr>
        <p:spPr>
          <a:xfrm>
            <a:off x="6957452" y="3516432"/>
            <a:ext cx="828431" cy="2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6444" tIns="56444" rIns="56444" bIns="56444" anchor="ctr">
            <a:spAutoFit/>
          </a:bodyPr>
          <a:lstStyle>
            <a:lvl1pPr defTabSz="508000">
              <a:defRPr b="1">
                <a:solidFill>
                  <a:srgbClr val="0096FF"/>
                </a:solidFill>
              </a:defRPr>
            </a:lvl1pPr>
          </a:lstStyle>
          <a:p>
            <a:pPr/>
            <a:r>
              <a:t>California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Judgment Day"/>
          <p:cNvSpPr txBox="1"/>
          <p:nvPr/>
        </p:nvSpPr>
        <p:spPr>
          <a:xfrm>
            <a:off x="3057723" y="381000"/>
            <a:ext cx="3759002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b="1" sz="4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Judgment Day</a:t>
            </a:r>
          </a:p>
        </p:txBody>
      </p:sp>
      <p:sp>
        <p:nvSpPr>
          <p:cNvPr id="993" name="PBS - November 13, 2007"/>
          <p:cNvSpPr txBox="1"/>
          <p:nvPr/>
        </p:nvSpPr>
        <p:spPr>
          <a:xfrm>
            <a:off x="2768600" y="6464300"/>
            <a:ext cx="433586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PBS - November 13, 2007</a:t>
            </a:r>
          </a:p>
        </p:txBody>
      </p:sp>
      <p:pic>
        <p:nvPicPr>
          <p:cNvPr id="994" name="NOVA-trailer-for-Keynote-10.mov" descr="NOVA-trailer-for-Keynote-1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25600" y="1320800"/>
            <a:ext cx="6908800" cy="518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76500" y="137337"/>
            <a:ext cx="4927600" cy="7076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58" fill="hold"/>
                                        <p:tgtEl>
                                          <p:spTgt spid="9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758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10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758"/>
                            </p:stCondLst>
                            <p:childTnLst>
                              <p:par>
                                <p:cTn id="12" presetClass="entr" nodeType="afterEffect" presetSubtype="32" presetID="23" grpId="3" fill="hold">
                                  <p:stCondLst>
                                    <p:cond delay="10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994"/>
                </p:tgtEl>
              </p:cMediaNode>
            </p:video>
          </p:childTnLst>
        </p:cTn>
      </p:par>
    </p:tnLst>
    <p:bldLst>
      <p:bldP build="whole" bldLvl="1" animBg="1" rev="0" advAuto="0" spid="993" grpId="2"/>
      <p:bldP build="whole" bldLvl="1" animBg="1" rev="0" advAuto="0" spid="992" grpId="3"/>
      <p:bldP build="whole" bldLvl="1" animBg="1" rev="0" advAuto="0" spid="995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ken-court.jpg" descr="ken-cou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4496" y="669825"/>
            <a:ext cx="5502032" cy="391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52400" dir="2700000">
              <a:srgbClr val="000000">
                <a:alpha val="64999"/>
              </a:srgbClr>
            </a:outerShdw>
          </a:effectLst>
        </p:spPr>
      </p:pic>
      <p:sp>
        <p:nvSpPr>
          <p:cNvPr id="998" name="December 20, 2005 Decision Announced"/>
          <p:cNvSpPr txBox="1"/>
          <p:nvPr/>
        </p:nvSpPr>
        <p:spPr>
          <a:xfrm>
            <a:off x="1901514" y="5130800"/>
            <a:ext cx="5691646" cy="135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ctr" defTabSz="914400">
              <a:defRPr b="1"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December 20, 2005</a:t>
            </a:r>
            <a:br/>
            <a:r>
              <a:t>Decision Announced</a:t>
            </a:r>
          </a:p>
        </p:txBody>
      </p:sp>
      <p:pic>
        <p:nvPicPr>
          <p:cNvPr id="99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960" y="133350"/>
            <a:ext cx="3975101" cy="35117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64999"/>
              </a:srgbClr>
            </a:outerShdw>
          </a:effectLst>
        </p:spPr>
      </p:pic>
      <p:pic>
        <p:nvPicPr>
          <p:cNvPr id="1000" name="Kitzmiller-papers.jpg" descr="Kitzmiller-paper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1600" y="266700"/>
            <a:ext cx="3690064" cy="7086600"/>
          </a:xfrm>
          <a:prstGeom prst="rect">
            <a:avLst/>
          </a:prstGeom>
          <a:ln w="25400"/>
        </p:spPr>
      </p:pic>
      <p:pic>
        <p:nvPicPr>
          <p:cNvPr id="1001" name="TV-3.png" descr="TV-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8199" y="1205292"/>
            <a:ext cx="5944023" cy="4394201"/>
          </a:xfrm>
          <a:prstGeom prst="rect">
            <a:avLst/>
          </a:prstGeom>
          <a:ln w="25400"/>
          <a:effectLst>
            <a:outerShdw sx="100000" sy="100000" kx="0" ky="0" algn="b" rotWithShape="0" blurRad="127000" dist="127000" dir="2700000">
              <a:srgbClr val="000000">
                <a:alpha val="64999"/>
              </a:srgbClr>
            </a:outerShdw>
          </a:effectLst>
        </p:spPr>
      </p:pic>
      <p:pic>
        <p:nvPicPr>
          <p:cNvPr id="1002" name="victory-news-conf.jpg" descr="victory-news-conf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70500" y="4506150"/>
            <a:ext cx="4131207" cy="2654301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64999"/>
              </a:srgbClr>
            </a:outerShdw>
          </a:effectLst>
        </p:spPr>
      </p:pic>
      <p:pic>
        <p:nvPicPr>
          <p:cNvPr id="1003" name="kitz-and-christie-rehn.jpg" descr="kitz-and-christie-rehn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8000" y="3248040"/>
            <a:ext cx="4292600" cy="3025760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9" grpId="1"/>
      <p:bldP build="whole" bldLvl="1" animBg="1" rev="0" advAuto="0" spid="1003" grpId="4"/>
      <p:bldP build="whole" bldLvl="1" animBg="1" rev="0" advAuto="0" spid="1001" grpId="3"/>
      <p:bldP build="whole" bldLvl="1" animBg="1" rev="0" advAuto="0" spid="1002" grpId="5"/>
      <p:bldP build="whole" bldLvl="1" animBg="1" rev="0" advAuto="0" spid="100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Chalkboard"/>
        <a:ea typeface="Chalkboard"/>
        <a:cs typeface="Chalkboar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Chalkboard"/>
        <a:ea typeface="Chalkboard"/>
        <a:cs typeface="Chalkboar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